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881" r:id="rId1"/>
    <p:sldMasterId id="2147483882" r:id="rId2"/>
    <p:sldMasterId id="2147483885" r:id="rId3"/>
    <p:sldMasterId id="2147483886" r:id="rId4"/>
    <p:sldMasterId id="2147483887" r:id="rId5"/>
    <p:sldMasterId id="2147483888" r:id="rId6"/>
    <p:sldMasterId id="2147483889" r:id="rId7"/>
  </p:sldMasterIdLst>
  <p:notesMasterIdLst>
    <p:notesMasterId r:id="rId58"/>
  </p:notesMasterIdLst>
  <p:sldIdLst>
    <p:sldId id="256" r:id="rId8"/>
    <p:sldId id="257" r:id="rId9"/>
    <p:sldId id="258" r:id="rId10"/>
    <p:sldId id="259"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10"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Cambria" panose="02040503050406030204" pitchFamily="18" charset="0"/>
      <p:regular r:id="rId63"/>
      <p:bold r:id="rId64"/>
      <p:italic r:id="rId65"/>
      <p:boldItalic r:id="rId66"/>
    </p:embeddedFont>
    <p:embeddedFont>
      <p:font typeface="Georgia" panose="02040502050405020303" pitchFamily="18" charset="0"/>
      <p:regular r:id="rId67"/>
      <p:bold r:id="rId68"/>
      <p:italic r:id="rId69"/>
      <p:boldItalic r:id="rId70"/>
    </p:embeddedFont>
    <p:embeddedFont>
      <p:font typeface="Helvetica Neue" panose="02000503000000020004" pitchFamily="2" charset="0"/>
      <p:regular r:id="rId71"/>
      <p:bold r:id="rId72"/>
      <p:italic r:id="rId73"/>
      <p:boldItalic r:id="rId74"/>
    </p:embeddedFont>
    <p:embeddedFont>
      <p:font typeface="Helvetica Neue Light" panose="02000403000000020004" pitchFamily="2" charset="0"/>
      <p:regular r:id="rId75"/>
      <p:bold r:id="rId76"/>
      <p:italic r:id="rId77"/>
      <p:boldItalic r:id="rId78"/>
    </p:embeddedFont>
    <p:embeddedFont>
      <p:font typeface="Impact" panose="020B0806030902050204" pitchFamily="34" charset="0"/>
      <p:regular r:id="rId79"/>
    </p:embeddedFont>
    <p:embeddedFont>
      <p:font typeface="Oswald"/>
      <p:regular r:id="rId80"/>
      <p:bold r:id="rId81"/>
    </p:embeddedFont>
    <p:embeddedFont>
      <p:font typeface="Roboto Mono"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36"/>
  </p:normalViewPr>
  <p:slideViewPr>
    <p:cSldViewPr snapToGrid="0" snapToObjects="1">
      <p:cViewPr varScale="1">
        <p:scale>
          <a:sx n="113" d="100"/>
          <a:sy n="113" d="100"/>
        </p:scale>
        <p:origin x="200"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Master" Target="slideMasters/slideMaster5.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8.fntdata"/><Relationship Id="rId7" Type="http://schemas.openxmlformats.org/officeDocument/2006/relationships/slideMaster" Target="slideMasters/slideMaster7.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font" Target="fonts/font8.fntdata"/><Relationship Id="rId87" Type="http://schemas.openxmlformats.org/officeDocument/2006/relationships/viewProps" Target="viewProps.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txBox="1">
            <a:spLocks noGrp="1"/>
          </p:cNvSpPr>
          <p:nvPr>
            <p:ph type="body" idx="1"/>
          </p:nvPr>
        </p:nvSpPr>
        <p:spPr>
          <a:xfrm>
            <a:off x="914401" y="4343400"/>
            <a:ext cx="5028900" cy="4114800"/>
          </a:xfrm>
          <a:prstGeom prst="rect">
            <a:avLst/>
          </a:prstGeom>
          <a:noFill/>
          <a:ln>
            <a:noFill/>
          </a:ln>
        </p:spPr>
        <p:txBody>
          <a:bodyPr spcFirstLastPara="1" wrap="square" lIns="85825" tIns="85825" rIns="85825" bIns="85825" anchor="t" anchorCtr="0">
            <a:noAutofit/>
          </a:bodyPr>
          <a:lstStyle/>
          <a:p>
            <a:pPr marL="0" marR="0" lvl="0" indent="0" algn="l" rtl="0">
              <a:spcBef>
                <a:spcPts val="0"/>
              </a:spcBef>
              <a:spcAft>
                <a:spcPts val="0"/>
              </a:spcAft>
              <a:buNone/>
            </a:pPr>
            <a:r>
              <a:rPr lang="en" sz="1000">
                <a:solidFill>
                  <a:schemeClr val="dk1"/>
                </a:solidFill>
              </a:rPr>
              <a:t>* Indicates a FLEX lesson</a:t>
            </a:r>
            <a:endParaRPr sz="1000" b="0" i="0" u="none" strike="noStrike" cap="none">
              <a:solidFill>
                <a:schemeClr val="dk1"/>
              </a:solidFill>
              <a:latin typeface="Arial"/>
              <a:ea typeface="Arial"/>
              <a:cs typeface="Arial"/>
              <a:sym typeface="Arial"/>
            </a:endParaRPr>
          </a:p>
        </p:txBody>
      </p:sp>
      <p:sp>
        <p:nvSpPr>
          <p:cNvPr id="1635" name="Shape 16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Shape 174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400" b="1"/>
              <a:t>Instructor Talking Point:</a:t>
            </a:r>
            <a:r>
              <a:rPr lang="en" sz="1400"/>
              <a:t> In what ways does the design of these dashboards provide relevant data to different types of users?</a:t>
            </a:r>
            <a:endParaRPr sz="14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Font typeface="Arial"/>
              <a:buNone/>
            </a:pPr>
            <a:r>
              <a:rPr lang="en" sz="1400" b="1"/>
              <a:t>Instructor Prompt</a:t>
            </a:r>
            <a:r>
              <a:rPr lang="en" sz="1400"/>
              <a:t>: What data is being shown? How is this data conveyed? What takeaways or action items does this data imply?</a:t>
            </a:r>
            <a:endParaRPr sz="1400"/>
          </a:p>
        </p:txBody>
      </p:sp>
      <p:sp>
        <p:nvSpPr>
          <p:cNvPr id="1747" name="Shape 17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Shape 176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Arial"/>
              <a:buNone/>
            </a:pPr>
            <a:r>
              <a:rPr lang="en" sz="1400" b="1"/>
              <a:t>Instructor Talking Point:</a:t>
            </a:r>
            <a:r>
              <a:rPr lang="en" sz="1400"/>
              <a:t> In this example, how might data be used to avoid over-accommodating a “vocal minority” of posters/trolls?</a:t>
            </a:r>
            <a:br>
              <a:rPr lang="en" sz="1400"/>
            </a:br>
            <a:br>
              <a:rPr lang="en" sz="1400"/>
            </a:br>
            <a:r>
              <a:rPr lang="en" sz="1400" b="1"/>
              <a:t>Instructor Prompt</a:t>
            </a:r>
            <a:r>
              <a:rPr lang="en" sz="1400"/>
              <a:t>: What data is being shown? How is this data conveyed? What takeaways or action items does this data imply?</a:t>
            </a:r>
            <a:endParaRPr sz="1400"/>
          </a:p>
          <a:p>
            <a:pPr marL="0" lvl="0" indent="0" rtl="0">
              <a:spcBef>
                <a:spcPts val="0"/>
              </a:spcBef>
              <a:spcAft>
                <a:spcPts val="0"/>
              </a:spcAft>
              <a:buNone/>
            </a:pPr>
            <a:endParaRPr sz="1400"/>
          </a:p>
        </p:txBody>
      </p:sp>
      <p:sp>
        <p:nvSpPr>
          <p:cNvPr id="1762" name="Shape 17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Shape 177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400" b="1"/>
              <a:t>Instructor Prompt:</a:t>
            </a:r>
            <a:r>
              <a:rPr lang="en" sz="1400"/>
              <a:t> Here is an example of how a problem can be broken down into data-driven elements and used to inform impactful business decisions.</a:t>
            </a:r>
            <a:endParaRPr sz="1400"/>
          </a:p>
          <a:p>
            <a:pPr marL="0" lvl="0" indent="0">
              <a:spcBef>
                <a:spcPts val="0"/>
              </a:spcBef>
              <a:spcAft>
                <a:spcPts val="0"/>
              </a:spcAft>
              <a:buNone/>
            </a:pPr>
            <a:endParaRPr/>
          </a:p>
          <a:p>
            <a:pPr marL="0" lvl="0" indent="0" rtl="0">
              <a:spcBef>
                <a:spcPts val="0"/>
              </a:spcBef>
              <a:spcAft>
                <a:spcPts val="0"/>
              </a:spcAft>
              <a:buNone/>
            </a:pPr>
            <a:r>
              <a:rPr lang="en" b="1"/>
              <a:t>Note: </a:t>
            </a:r>
            <a:r>
              <a:rPr lang="en"/>
              <a:t>Be sure to clarify that ‘Restoration Hardware’ is the name of a hardware store business. Because folks are misspelling the name and most traffic comes from the name itself, the CEO doesn’t feel the need to channel marketing budget toward other ad words.</a:t>
            </a:r>
            <a:endParaRPr/>
          </a:p>
        </p:txBody>
      </p:sp>
      <p:sp>
        <p:nvSpPr>
          <p:cNvPr id="1771" name="Shape 17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Shape 178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400" b="1"/>
              <a:t>Instructor Prompt:</a:t>
            </a:r>
            <a:r>
              <a:rPr lang="en" sz="1400"/>
              <a:t> Now you try: we’ll take the same approach to a sample scenario from American Express. How would you deal with this issue?</a:t>
            </a:r>
            <a:br>
              <a:rPr lang="en" sz="1400"/>
            </a:br>
            <a:r>
              <a:rPr lang="en" sz="1400"/>
              <a:t>(Note: Prompt and get students to suggest a few ideas before moving to next slide)</a:t>
            </a:r>
            <a:endParaRPr sz="1400"/>
          </a:p>
        </p:txBody>
      </p:sp>
      <p:sp>
        <p:nvSpPr>
          <p:cNvPr id="1785" name="Shape 17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Shape 1793"/>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400" b="1"/>
              <a:t>Instructor Prompt</a:t>
            </a:r>
            <a:r>
              <a:rPr lang="en" sz="1400"/>
              <a:t>: Here are some sample goals and data points that were actually used to solve this issue (predicting customer churn).</a:t>
            </a:r>
            <a:endParaRPr sz="1400"/>
          </a:p>
          <a:p>
            <a:pPr marL="0" lvl="0" indent="0" rtl="0">
              <a:spcBef>
                <a:spcPts val="0"/>
              </a:spcBef>
              <a:spcAft>
                <a:spcPts val="0"/>
              </a:spcAft>
              <a:buNone/>
            </a:pPr>
            <a:endParaRPr sz="1400"/>
          </a:p>
        </p:txBody>
      </p:sp>
      <p:sp>
        <p:nvSpPr>
          <p:cNvPr id="1794" name="Shape 17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Shape 18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2" name="Shape 180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Shape 1814"/>
          <p:cNvSpPr txBox="1">
            <a:spLocks noGrp="1"/>
          </p:cNvSpPr>
          <p:nvPr>
            <p:ph type="body" idx="1"/>
          </p:nvPr>
        </p:nvSpPr>
        <p:spPr>
          <a:xfrm>
            <a:off x="975360" y="4560570"/>
            <a:ext cx="5364600" cy="43206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15" name="Shape 1815"/>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Shape 1820"/>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21" name="Shape 1821"/>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Shape 1827"/>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28" name="Shape 1828"/>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Shape 1837"/>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38" name="Shape 1838"/>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txBox="1">
            <a:spLocks noGrp="1"/>
          </p:cNvSpPr>
          <p:nvPr>
            <p:ph type="body" idx="1"/>
          </p:nvPr>
        </p:nvSpPr>
        <p:spPr>
          <a:xfrm>
            <a:off x="914401" y="4343400"/>
            <a:ext cx="5029200" cy="4114800"/>
          </a:xfrm>
          <a:prstGeom prst="rect">
            <a:avLst/>
          </a:prstGeom>
          <a:noFill/>
          <a:ln>
            <a:noFill/>
          </a:ln>
        </p:spPr>
        <p:txBody>
          <a:bodyPr spcFirstLastPara="1" wrap="square" lIns="91075" tIns="91075" rIns="91075" bIns="9107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643" name="Shape 1643"/>
          <p:cNvSpPr>
            <a:spLocks noGrp="1" noRot="1" noChangeAspect="1"/>
          </p:cNvSpPr>
          <p:nvPr>
            <p:ph type="sldImg" idx="2"/>
          </p:nvPr>
        </p:nvSpPr>
        <p:spPr>
          <a:xfrm>
            <a:off x="427891" y="686405"/>
            <a:ext cx="6002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Shape 1847"/>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48" name="Shape 1848"/>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Shape 1858"/>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59" name="Shape 1859"/>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Shape 1868"/>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69" name="Shape 1869"/>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Shape 1875"/>
          <p:cNvSpPr txBox="1">
            <a:spLocks noGrp="1"/>
          </p:cNvSpPr>
          <p:nvPr>
            <p:ph type="body" idx="1"/>
          </p:nvPr>
        </p:nvSpPr>
        <p:spPr>
          <a:xfrm>
            <a:off x="975360" y="4560570"/>
            <a:ext cx="5364600" cy="43206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76" name="Shape 1876"/>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Shape 1881"/>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82" name="Shape 1882"/>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lvl="0" indent="0" rtl="0">
              <a:lnSpc>
                <a:spcPct val="150000"/>
              </a:lnSpc>
              <a:spcBef>
                <a:spcPts val="0"/>
              </a:spcBef>
              <a:spcAft>
                <a:spcPts val="0"/>
              </a:spcAft>
              <a:buSzPts val="1100"/>
              <a:buNone/>
            </a:pPr>
            <a:r>
              <a:rPr lang="en" sz="1400" b="1">
                <a:latin typeface="Georgia"/>
                <a:ea typeface="Georgia"/>
                <a:cs typeface="Georgia"/>
                <a:sym typeface="Georgia"/>
              </a:rPr>
              <a:t>Instructor Prompt</a:t>
            </a:r>
            <a:r>
              <a:rPr lang="en" sz="1400">
                <a:latin typeface="Georgia"/>
                <a:ea typeface="Georgia"/>
                <a:cs typeface="Georgia"/>
                <a:sym typeface="Georgia"/>
              </a:rPr>
              <a:t>: The GA “Data Workflow” is a problem-solving framework that we’ll use throughout the course to break down issues and structure our solutions.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Shape 1893"/>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94" name="Shape 1894"/>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lvl="0" indent="0" rtl="0">
              <a:lnSpc>
                <a:spcPct val="150000"/>
              </a:lnSpc>
              <a:spcBef>
                <a:spcPts val="0"/>
              </a:spcBef>
              <a:spcAft>
                <a:spcPts val="0"/>
              </a:spcAft>
              <a:buClr>
                <a:schemeClr val="dk1"/>
              </a:buClr>
              <a:buSzPts val="1100"/>
              <a:buFont typeface="Arial"/>
              <a:buNone/>
            </a:pPr>
            <a:r>
              <a:rPr lang="en" sz="1400" b="1">
                <a:latin typeface="Georgia"/>
                <a:ea typeface="Georgia"/>
                <a:cs typeface="Georgia"/>
                <a:sym typeface="Georgia"/>
              </a:rPr>
              <a:t>Instructor Prompt</a:t>
            </a:r>
            <a:r>
              <a:rPr lang="en" sz="1400">
                <a:latin typeface="Georgia"/>
                <a:ea typeface="Georgia"/>
                <a:cs typeface="Georgia"/>
                <a:sym typeface="Georgia"/>
              </a:rPr>
              <a:t>: The GA “Data Workflow” is a problem-solving framework that we’ll use throughout the course to break down issues and structure our solutions.</a:t>
            </a:r>
            <a:endParaRPr sz="14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Shape 190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400" b="1"/>
              <a:t>Instructor Prompt: </a:t>
            </a:r>
            <a:r>
              <a:rPr lang="en" sz="1400"/>
              <a:t>What are the 4 V’s of data? These are four factors to consider when working with any data problem. You can think of them as four questions to consider when approaching a data-driven project.</a:t>
            </a:r>
            <a:br>
              <a:rPr lang="en" sz="1400"/>
            </a:br>
            <a:br>
              <a:rPr lang="en" sz="1400"/>
            </a:br>
            <a:r>
              <a:rPr lang="en" sz="1400"/>
              <a:t>1. </a:t>
            </a:r>
            <a:r>
              <a:rPr lang="en" sz="1400" b="1"/>
              <a:t>Volume</a:t>
            </a:r>
            <a:r>
              <a:rPr lang="en" sz="1400"/>
              <a:t>: how much data is there?</a:t>
            </a:r>
            <a:endParaRPr sz="1400"/>
          </a:p>
          <a:p>
            <a:pPr marL="0" lvl="0" indent="0" rtl="0">
              <a:spcBef>
                <a:spcPts val="0"/>
              </a:spcBef>
              <a:spcAft>
                <a:spcPts val="0"/>
              </a:spcAft>
              <a:buNone/>
            </a:pPr>
            <a:r>
              <a:rPr lang="en" sz="1400"/>
              <a:t>2. </a:t>
            </a:r>
            <a:r>
              <a:rPr lang="en" sz="1400" b="1"/>
              <a:t>Velocity</a:t>
            </a:r>
            <a:r>
              <a:rPr lang="en" sz="1400"/>
              <a:t>: how fast can we process this data?</a:t>
            </a:r>
            <a:endParaRPr sz="1400"/>
          </a:p>
          <a:p>
            <a:pPr marL="0" lvl="0" indent="0" rtl="0">
              <a:spcBef>
                <a:spcPts val="0"/>
              </a:spcBef>
              <a:spcAft>
                <a:spcPts val="0"/>
              </a:spcAft>
              <a:buNone/>
            </a:pPr>
            <a:r>
              <a:rPr lang="en" sz="1400"/>
              <a:t>3. </a:t>
            </a:r>
            <a:r>
              <a:rPr lang="en" sz="1400" b="1"/>
              <a:t>Variety</a:t>
            </a:r>
            <a:r>
              <a:rPr lang="en" sz="1400"/>
              <a:t>: what types of data are we dealing with?</a:t>
            </a:r>
            <a:endParaRPr sz="1400"/>
          </a:p>
          <a:p>
            <a:pPr marL="0" lvl="0" indent="0" rtl="0">
              <a:spcBef>
                <a:spcPts val="0"/>
              </a:spcBef>
              <a:spcAft>
                <a:spcPts val="0"/>
              </a:spcAft>
              <a:buNone/>
            </a:pPr>
            <a:r>
              <a:rPr lang="en" sz="1400"/>
              <a:t>4. </a:t>
            </a:r>
            <a:r>
              <a:rPr lang="en" sz="1400" b="1"/>
              <a:t>Veracity</a:t>
            </a:r>
            <a:r>
              <a:rPr lang="en" sz="1400"/>
              <a:t>: how valid/reliable is this data?</a:t>
            </a:r>
            <a:endParaRPr sz="1400"/>
          </a:p>
          <a:p>
            <a:pPr marL="0" lvl="0" indent="0" rtl="0">
              <a:spcBef>
                <a:spcPts val="0"/>
              </a:spcBef>
              <a:spcAft>
                <a:spcPts val="0"/>
              </a:spcAft>
              <a:buNone/>
            </a:pPr>
            <a:r>
              <a:rPr lang="en" sz="1400"/>
              <a:t>...and of course, 5. </a:t>
            </a:r>
            <a:r>
              <a:rPr lang="en" sz="1400" b="1"/>
              <a:t>VALUE</a:t>
            </a:r>
            <a:r>
              <a:rPr lang="en" sz="1400"/>
              <a:t>: what is the business or financial impact of this data?</a:t>
            </a:r>
            <a:br>
              <a:rPr lang="en" sz="1400"/>
            </a:br>
            <a:endParaRPr sz="1400"/>
          </a:p>
        </p:txBody>
      </p:sp>
      <p:sp>
        <p:nvSpPr>
          <p:cNvPr id="1901" name="Shape 19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Shape 1908"/>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09" name="Shape 1909"/>
          <p:cNvSpPr txBox="1">
            <a:spLocks noGrp="1"/>
          </p:cNvSpPr>
          <p:nvPr>
            <p:ph type="body" idx="1"/>
          </p:nvPr>
        </p:nvSpPr>
        <p:spPr>
          <a:xfrm>
            <a:off x="975360" y="4560570"/>
            <a:ext cx="5364600" cy="4320600"/>
          </a:xfrm>
          <a:prstGeom prst="rect">
            <a:avLst/>
          </a:prstGeom>
          <a:noFill/>
          <a:ln>
            <a:noFill/>
          </a:ln>
        </p:spPr>
        <p:txBody>
          <a:bodyPr spcFirstLastPara="1" wrap="square" lIns="96625" tIns="48300" rIns="96625" bIns="48300" anchor="t" anchorCtr="0">
            <a:noAutofit/>
          </a:bodyPr>
          <a:lstStyle/>
          <a:p>
            <a:pPr marL="0" marR="0" lvl="0" indent="0" algn="l" rtl="0">
              <a:spcBef>
                <a:spcPts val="0"/>
              </a:spcBef>
              <a:spcAft>
                <a:spcPts val="0"/>
              </a:spcAft>
              <a:buNone/>
            </a:pPr>
            <a:r>
              <a:rPr lang="en" sz="1400" b="1"/>
              <a:t>Instructor Prompt: </a:t>
            </a:r>
            <a:r>
              <a:rPr lang="en" sz="1400"/>
              <a:t>Here are some sample </a:t>
            </a:r>
            <a:r>
              <a:rPr lang="en" sz="1400" b="1" i="1"/>
              <a:t>measurable</a:t>
            </a:r>
            <a:r>
              <a:rPr lang="en" sz="1400"/>
              <a:t> elements to consider for each category. </a:t>
            </a:r>
            <a:br>
              <a:rPr lang="en" sz="1400"/>
            </a:br>
            <a:br>
              <a:rPr lang="en" sz="1400"/>
            </a:br>
            <a:endParaRPr sz="14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Shape 191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915" name="Shape 1915"/>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Shape 1920"/>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21" name="Shape 192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b="1">
                <a:solidFill>
                  <a:schemeClr val="dk1"/>
                </a:solidFill>
              </a:rPr>
              <a:t>Instructor Note</a:t>
            </a:r>
            <a:r>
              <a:rPr lang="en">
                <a:solidFill>
                  <a:schemeClr val="dk1"/>
                </a:solidFill>
              </a:rPr>
              <a:t>: Open the Project 1 description file and review each section with the class.</a:t>
            </a:r>
            <a:endParaRPr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Shape 1647"/>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48" name="Shape 1648"/>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Shape 1926"/>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b="1"/>
              <a:t>Instructor Note: </a:t>
            </a:r>
            <a:r>
              <a:rPr lang="en"/>
              <a:t>Open the Project 1 Requirements file to demonstrate the list of requirements and evaluation methods.</a:t>
            </a:r>
            <a:endParaRPr/>
          </a:p>
          <a:p>
            <a:pPr marL="0" lvl="0" indent="0">
              <a:spcBef>
                <a:spcPts val="0"/>
              </a:spcBef>
              <a:spcAft>
                <a:spcPts val="0"/>
              </a:spcAft>
              <a:buNone/>
            </a:pPr>
            <a:endParaRPr/>
          </a:p>
          <a:p>
            <a:pPr marL="0" lvl="0" indent="0">
              <a:spcBef>
                <a:spcPts val="0"/>
              </a:spcBef>
              <a:spcAft>
                <a:spcPts val="0"/>
              </a:spcAft>
              <a:buNone/>
            </a:pPr>
            <a:r>
              <a:rPr lang="en" b="1"/>
              <a:t>Talking Points</a:t>
            </a:r>
            <a:r>
              <a:rPr lang="en"/>
              <a:t>: </a:t>
            </a:r>
            <a:r>
              <a:rPr lang="en">
                <a:solidFill>
                  <a:schemeClr val="dk1"/>
                </a:solidFill>
              </a:rPr>
              <a:t>Above is a sample rubric used to score class presentations. For more detail about how we’ll evaluate project deliverables, let’s review the Project Requirements file together.</a:t>
            </a:r>
            <a:endParaRPr/>
          </a:p>
        </p:txBody>
      </p:sp>
      <p:sp>
        <p:nvSpPr>
          <p:cNvPr id="1927" name="Shape 1927"/>
          <p:cNvSpPr>
            <a:spLocks noGrp="1" noRot="1" noChangeAspect="1"/>
          </p:cNvSpPr>
          <p:nvPr>
            <p:ph type="sldImg" idx="2"/>
          </p:nvPr>
        </p:nvSpPr>
        <p:spPr>
          <a:xfrm>
            <a:off x="1146969" y="685800"/>
            <a:ext cx="4564063"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Shape 193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933" name="Shape 1933"/>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Shape 1938"/>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39" name="Shape 193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b="1">
                <a:solidFill>
                  <a:schemeClr val="dk1"/>
                </a:solidFill>
              </a:rPr>
              <a:t>Instructor Talking Point:</a:t>
            </a:r>
            <a:r>
              <a:rPr lang="en">
                <a:solidFill>
                  <a:schemeClr val="dk1"/>
                </a:solidFill>
              </a:rPr>
              <a:t> Remember, data analysis begins with asking the right questions of your data. You must first have a hypothesis in order to know what to test. This is also true in presentations!! </a:t>
            </a:r>
            <a:br>
              <a:rPr lang="en">
                <a:solidFill>
                  <a:schemeClr val="dk1"/>
                </a:solidFill>
              </a:rPr>
            </a:br>
            <a:br>
              <a:rPr lang="en">
                <a:solidFill>
                  <a:schemeClr val="dk1"/>
                </a:solidFill>
              </a:rPr>
            </a:br>
            <a:r>
              <a:rPr lang="en">
                <a:solidFill>
                  <a:schemeClr val="dk1"/>
                </a:solidFill>
              </a:rPr>
              <a:t>Audiences are much more engaged when they are asked a question </a:t>
            </a:r>
            <a:r>
              <a:rPr lang="en" b="1">
                <a:solidFill>
                  <a:schemeClr val="dk1"/>
                </a:solidFill>
              </a:rPr>
              <a:t>which the presenter proceeds to answer.</a:t>
            </a:r>
            <a:endParaRPr b="1" i="0" u="none" strike="noStrike" cap="none">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Shape 1947"/>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8" name="Shape 194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b="1">
                <a:solidFill>
                  <a:schemeClr val="dk1"/>
                </a:solidFill>
              </a:rPr>
              <a:t>Instructor Talking Point: </a:t>
            </a:r>
            <a:r>
              <a:rPr lang="en">
                <a:solidFill>
                  <a:schemeClr val="dk1"/>
                </a:solidFill>
              </a:rPr>
              <a:t>A “Story map” is one tool that can be used when planning a presentation. The story map framework can be used to diagram the different types of information you need, and help you figure out how to frame that information in a productive manner.</a:t>
            </a:r>
            <a:endParaRPr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Shape 1954"/>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55" name="Shape 195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Shape 1961"/>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62" name="Shape 196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Shape 1968"/>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69" name="Shape 196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Shape 1975"/>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76" name="Shape 197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Shape 1982"/>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83" name="Shape 198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Shape 1989"/>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90" name="Shape 199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0"/>
              </a:spcAft>
              <a:buClr>
                <a:schemeClr val="dk1"/>
              </a:buClr>
              <a:buSzPts val="1100"/>
              <a:buFont typeface="Arial"/>
              <a:buNone/>
            </a:pPr>
            <a:r>
              <a:rPr lang="en" b="1">
                <a:solidFill>
                  <a:schemeClr val="dk1"/>
                </a:solidFill>
                <a:latin typeface="Georgia"/>
                <a:ea typeface="Georgia"/>
                <a:cs typeface="Georgia"/>
                <a:sym typeface="Georgia"/>
              </a:rPr>
              <a:t>Instructor Talking Point: </a:t>
            </a:r>
            <a:r>
              <a:rPr lang="en">
                <a:solidFill>
                  <a:schemeClr val="dk1"/>
                </a:solidFill>
                <a:latin typeface="Georgia"/>
                <a:ea typeface="Georgia"/>
                <a:cs typeface="Georgia"/>
                <a:sym typeface="Georgia"/>
              </a:rPr>
              <a:t>As an alternative to the story map, you can also try outlining your talk using a presentation canvas.</a:t>
            </a:r>
            <a:br>
              <a:rPr lang="en" b="1">
                <a:solidFill>
                  <a:schemeClr val="dk1"/>
                </a:solidFill>
                <a:latin typeface="Georgia"/>
                <a:ea typeface="Georgia"/>
                <a:cs typeface="Georgia"/>
                <a:sym typeface="Georgia"/>
              </a:rPr>
            </a:br>
            <a:br>
              <a:rPr lang="en" b="1">
                <a:solidFill>
                  <a:schemeClr val="dk1"/>
                </a:solidFill>
                <a:latin typeface="Georgia"/>
                <a:ea typeface="Georgia"/>
                <a:cs typeface="Georgia"/>
                <a:sym typeface="Georgia"/>
              </a:rPr>
            </a:br>
            <a:r>
              <a:rPr lang="en">
                <a:solidFill>
                  <a:schemeClr val="dk1"/>
                </a:solidFill>
                <a:latin typeface="Georgia"/>
                <a:ea typeface="Georgia"/>
                <a:cs typeface="Georgia"/>
                <a:sym typeface="Georgia"/>
              </a:rPr>
              <a:t>This tool can serve as a checklist of sorts, helping you remember to ask the right questions and provide the right information for your audience’s needs.</a:t>
            </a:r>
            <a:br>
              <a:rPr lang="en">
                <a:solidFill>
                  <a:schemeClr val="dk1"/>
                </a:solidFill>
                <a:latin typeface="Georgia"/>
                <a:ea typeface="Georgia"/>
                <a:cs typeface="Georgia"/>
                <a:sym typeface="Georgia"/>
              </a:rPr>
            </a:br>
            <a:br>
              <a:rPr lang="en">
                <a:solidFill>
                  <a:schemeClr val="dk1"/>
                </a:solidFill>
                <a:latin typeface="Georgia"/>
                <a:ea typeface="Georgia"/>
                <a:cs typeface="Georgia"/>
                <a:sym typeface="Georgia"/>
              </a:rPr>
            </a:br>
            <a:r>
              <a:rPr lang="en">
                <a:solidFill>
                  <a:schemeClr val="dk1"/>
                </a:solidFill>
                <a:latin typeface="Georgia"/>
                <a:ea typeface="Georgia"/>
                <a:cs typeface="Georgia"/>
                <a:sym typeface="Georgia"/>
              </a:rPr>
              <a:t>Remember: your goal should </a:t>
            </a:r>
            <a:r>
              <a:rPr lang="en" b="1">
                <a:solidFill>
                  <a:schemeClr val="dk1"/>
                </a:solidFill>
                <a:latin typeface="Georgia"/>
                <a:ea typeface="Georgia"/>
                <a:cs typeface="Georgia"/>
                <a:sym typeface="Georgia"/>
              </a:rPr>
              <a:t>always</a:t>
            </a:r>
            <a:r>
              <a:rPr lang="en">
                <a:solidFill>
                  <a:schemeClr val="dk1"/>
                </a:solidFill>
                <a:latin typeface="Georgia"/>
                <a:ea typeface="Georgia"/>
                <a:cs typeface="Georgia"/>
                <a:sym typeface="Georgia"/>
              </a:rPr>
              <a:t> be to convey what you think is important while </a:t>
            </a:r>
            <a:r>
              <a:rPr lang="en" b="1">
                <a:solidFill>
                  <a:schemeClr val="dk1"/>
                </a:solidFill>
                <a:latin typeface="Georgia"/>
                <a:ea typeface="Georgia"/>
                <a:cs typeface="Georgia"/>
                <a:sym typeface="Georgia"/>
              </a:rPr>
              <a:t>also</a:t>
            </a:r>
            <a:r>
              <a:rPr lang="en">
                <a:solidFill>
                  <a:schemeClr val="dk1"/>
                </a:solidFill>
                <a:latin typeface="Georgia"/>
                <a:ea typeface="Georgia"/>
                <a:cs typeface="Georgia"/>
                <a:sym typeface="Georgia"/>
              </a:rPr>
              <a:t> meeting the needs and expectations of your audience.</a:t>
            </a:r>
            <a:endParaRPr>
              <a:solidFill>
                <a:schemeClr val="dk1"/>
              </a:solidFill>
            </a:endParaRPr>
          </a:p>
          <a:p>
            <a:pPr marL="0" marR="0" lvl="0" indent="0" algn="l" rtl="0">
              <a:spcBef>
                <a:spcPts val="0"/>
              </a:spcBef>
              <a:spcAft>
                <a:spcPts val="0"/>
              </a:spcAft>
              <a:buClr>
                <a:schemeClr val="dk1"/>
              </a:buClr>
              <a:buFont typeface="Arial"/>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Shape 16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5" name="Shape 1655"/>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Shape 1995"/>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96" name="Shape 199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b="1">
                <a:solidFill>
                  <a:schemeClr val="dk1"/>
                </a:solidFill>
              </a:rPr>
              <a:t>Instructor Talking Point:</a:t>
            </a:r>
            <a:r>
              <a:rPr lang="en">
                <a:solidFill>
                  <a:schemeClr val="dk1"/>
                </a:solidFill>
              </a:rPr>
              <a:t> When organizing a presentation, one question students frequently ask about is the </a:t>
            </a:r>
            <a:r>
              <a:rPr lang="en" b="1">
                <a:solidFill>
                  <a:schemeClr val="dk1"/>
                </a:solidFill>
              </a:rPr>
              <a:t>order of information</a:t>
            </a:r>
            <a:r>
              <a:rPr lang="en">
                <a:solidFill>
                  <a:schemeClr val="dk1"/>
                </a:solidFill>
              </a:rPr>
              <a:t>. In other words, once you know what information to provide, what next? How should you provide it? What goes first, second, etc? What are some best practices?</a:t>
            </a:r>
            <a:br>
              <a:rPr lang="en">
                <a:solidFill>
                  <a:schemeClr val="dk1"/>
                </a:solidFill>
              </a:rPr>
            </a:br>
            <a:br>
              <a:rPr lang="en">
                <a:solidFill>
                  <a:schemeClr val="dk1"/>
                </a:solidFill>
              </a:rPr>
            </a:br>
            <a:r>
              <a:rPr lang="en">
                <a:solidFill>
                  <a:schemeClr val="dk1"/>
                </a:solidFill>
              </a:rPr>
              <a:t>A “story-based” approach can also help here. The following two narrative frameworks can be used to </a:t>
            </a:r>
            <a:r>
              <a:rPr lang="en" b="1">
                <a:solidFill>
                  <a:schemeClr val="dk1"/>
                </a:solidFill>
              </a:rPr>
              <a:t>organize the information</a:t>
            </a:r>
            <a:r>
              <a:rPr lang="en">
                <a:solidFill>
                  <a:schemeClr val="dk1"/>
                </a:solidFill>
              </a:rPr>
              <a:t> you want to present. </a:t>
            </a:r>
            <a:br>
              <a:rPr lang="en">
                <a:solidFill>
                  <a:schemeClr val="dk1"/>
                </a:solidFill>
              </a:rPr>
            </a:br>
            <a:br>
              <a:rPr lang="en">
                <a:solidFill>
                  <a:schemeClr val="dk1"/>
                </a:solidFill>
              </a:rPr>
            </a:br>
            <a:r>
              <a:rPr lang="en">
                <a:solidFill>
                  <a:schemeClr val="dk1"/>
                </a:solidFill>
              </a:rPr>
              <a:t>Again, there are no hard and fast rules, but generally a </a:t>
            </a:r>
            <a:r>
              <a:rPr lang="en" b="1">
                <a:solidFill>
                  <a:schemeClr val="dk1"/>
                </a:solidFill>
              </a:rPr>
              <a:t>linear narrative </a:t>
            </a:r>
            <a:r>
              <a:rPr lang="en">
                <a:solidFill>
                  <a:schemeClr val="dk1"/>
                </a:solidFill>
              </a:rPr>
              <a:t>is a productive method for informing people about a call to action. This is an extremely common type of presentation in business and organizational settings.</a:t>
            </a:r>
            <a:endParaRPr>
              <a:solidFill>
                <a:schemeClr val="dk1"/>
              </a:solidFill>
            </a:endParaRPr>
          </a:p>
          <a:p>
            <a:pPr marL="0" marR="0" lvl="0" indent="0" algn="l" rtl="0">
              <a:spcBef>
                <a:spcPts val="0"/>
              </a:spcBef>
              <a:spcAft>
                <a:spcPts val="0"/>
              </a:spcAft>
              <a:buClr>
                <a:schemeClr val="dk1"/>
              </a:buClr>
              <a:buFont typeface="Arial"/>
              <a:buNone/>
            </a:pPr>
            <a:endParaRPr>
              <a:solidFill>
                <a:schemeClr val="dk1"/>
              </a:solidFill>
            </a:endParaRPr>
          </a:p>
          <a:p>
            <a:pPr marL="0" marR="0" lvl="0" indent="0" algn="l" rtl="0">
              <a:spcBef>
                <a:spcPts val="0"/>
              </a:spcBef>
              <a:spcAft>
                <a:spcPts val="0"/>
              </a:spcAft>
              <a:buClr>
                <a:schemeClr val="dk1"/>
              </a:buClr>
              <a:buFont typeface="Arial"/>
              <a:buNone/>
            </a:pPr>
            <a:endParaRPr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Shape 2002"/>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03" name="Shape 200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b="1">
                <a:solidFill>
                  <a:schemeClr val="dk1"/>
                </a:solidFill>
              </a:rPr>
              <a:t>Instructor Talking Point:</a:t>
            </a:r>
            <a:r>
              <a:rPr lang="en">
                <a:solidFill>
                  <a:schemeClr val="dk1"/>
                </a:solidFill>
              </a:rPr>
              <a:t> As explained in the title, a </a:t>
            </a:r>
            <a:r>
              <a:rPr lang="en" b="1">
                <a:solidFill>
                  <a:schemeClr val="dk1"/>
                </a:solidFill>
              </a:rPr>
              <a:t>non-linear narrative</a:t>
            </a:r>
            <a:r>
              <a:rPr lang="en">
                <a:solidFill>
                  <a:schemeClr val="dk1"/>
                </a:solidFill>
              </a:rPr>
              <a:t> order tends to be used in persuasive presentations, such as TED Talks or sales pitches.</a:t>
            </a:r>
            <a:endParaRPr>
              <a:solidFill>
                <a:schemeClr val="dk1"/>
              </a:solidFill>
            </a:endParaRPr>
          </a:p>
          <a:p>
            <a:pPr marL="0" marR="0" lvl="0" indent="0" algn="l" rtl="0">
              <a:spcBef>
                <a:spcPts val="0"/>
              </a:spcBef>
              <a:spcAft>
                <a:spcPts val="0"/>
              </a:spcAft>
              <a:buClr>
                <a:schemeClr val="dk1"/>
              </a:buClr>
              <a:buFont typeface="Arial"/>
              <a:buNone/>
            </a:pPr>
            <a:endParaRPr>
              <a:solidFill>
                <a:schemeClr val="dk1"/>
              </a:solidFill>
            </a:endParaRPr>
          </a:p>
          <a:p>
            <a:pPr marL="0" lvl="0" indent="0" rtl="0">
              <a:spcBef>
                <a:spcPts val="0"/>
              </a:spcBef>
              <a:spcAft>
                <a:spcPts val="0"/>
              </a:spcAft>
              <a:buClr>
                <a:schemeClr val="dk1"/>
              </a:buClr>
              <a:buFont typeface="Arial"/>
              <a:buNone/>
            </a:pPr>
            <a:r>
              <a:rPr lang="en">
                <a:solidFill>
                  <a:schemeClr val="dk1"/>
                </a:solidFill>
              </a:rPr>
              <a:t>Crafting a successful non-linear narrative requires a bit more creativity and time, but this </a:t>
            </a:r>
            <a:r>
              <a:rPr lang="en" b="1">
                <a:solidFill>
                  <a:schemeClr val="dk1"/>
                </a:solidFill>
              </a:rPr>
              <a:t>sequence of information</a:t>
            </a:r>
            <a:r>
              <a:rPr lang="en">
                <a:solidFill>
                  <a:schemeClr val="dk1"/>
                </a:solidFill>
              </a:rPr>
              <a:t> can be extremely compelling, depending on your goals.</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Shape 2009"/>
          <p:cNvSpPr>
            <a:spLocks noGrp="1" noRot="1" noChangeAspect="1"/>
          </p:cNvSpPr>
          <p:nvPr>
            <p:ph type="sldImg" idx="2"/>
          </p:nvPr>
        </p:nvSpPr>
        <p:spPr>
          <a:xfrm>
            <a:off x="381538" y="685800"/>
            <a:ext cx="60948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10" name="Shape 201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 b="1">
                <a:solidFill>
                  <a:schemeClr val="dk1"/>
                </a:solidFill>
              </a:rPr>
              <a:t>Instructor Talking Point: </a:t>
            </a:r>
            <a:r>
              <a:rPr lang="en">
                <a:solidFill>
                  <a:schemeClr val="dk1"/>
                </a:solidFill>
              </a:rPr>
              <a:t>In some cases, a  narrative based presentation sequence might still be too complicated for your needs, or not relevant enough for an extremely detailed data-driven talk to technical stakeholders.</a:t>
            </a:r>
            <a:br>
              <a:rPr lang="en">
                <a:solidFill>
                  <a:schemeClr val="dk1"/>
                </a:solidFill>
              </a:rPr>
            </a:br>
            <a:br>
              <a:rPr lang="en">
                <a:solidFill>
                  <a:schemeClr val="dk1"/>
                </a:solidFill>
              </a:rPr>
            </a:br>
            <a:r>
              <a:rPr lang="en">
                <a:solidFill>
                  <a:schemeClr val="dk1"/>
                </a:solidFill>
              </a:rPr>
              <a:t>In these types of situations, our GA Data Workflow can come in handy as a multi-use heuristic. Not only does it outline the process you should use to solve problems, it also suggests a simple sequence of information you can follow in your presentation!</a:t>
            </a:r>
            <a:endParaRPr>
              <a:solidFill>
                <a:schemeClr val="dk1"/>
              </a:solidFill>
            </a:endParaRPr>
          </a:p>
          <a:p>
            <a:pPr marL="0" lvl="0" indent="0" rtl="0">
              <a:spcBef>
                <a:spcPts val="0"/>
              </a:spcBef>
              <a:spcAft>
                <a:spcPts val="0"/>
              </a:spcAft>
              <a:buClr>
                <a:schemeClr val="dk1"/>
              </a:buClr>
              <a:buFont typeface="Arial"/>
              <a:buNone/>
            </a:pPr>
            <a:endParaRPr>
              <a:solidFill>
                <a:schemeClr val="dk1"/>
              </a:solidFill>
            </a:endParaRPr>
          </a:p>
          <a:p>
            <a:pPr marL="457200" lvl="0" indent="-317500" rtl="0">
              <a:spcBef>
                <a:spcPts val="0"/>
              </a:spcBef>
              <a:spcAft>
                <a:spcPts val="0"/>
              </a:spcAft>
              <a:buClr>
                <a:schemeClr val="dk1"/>
              </a:buClr>
              <a:buSzPts val="1400"/>
              <a:buAutoNum type="arabicPeriod"/>
            </a:pPr>
            <a:r>
              <a:rPr lang="en">
                <a:solidFill>
                  <a:schemeClr val="dk1"/>
                </a:solidFill>
              </a:rPr>
              <a:t>Follow these five steps in order to solve a problem with data.</a:t>
            </a:r>
            <a:endParaRPr>
              <a:solidFill>
                <a:schemeClr val="dk1"/>
              </a:solidFill>
            </a:endParaRPr>
          </a:p>
          <a:p>
            <a:pPr marL="457200" lvl="0" indent="-317500" rtl="0">
              <a:spcBef>
                <a:spcPts val="0"/>
              </a:spcBef>
              <a:spcAft>
                <a:spcPts val="0"/>
              </a:spcAft>
              <a:buClr>
                <a:schemeClr val="dk1"/>
              </a:buClr>
              <a:buSzPts val="1400"/>
              <a:buAutoNum type="arabicPeriod"/>
            </a:pPr>
            <a:r>
              <a:rPr lang="en">
                <a:solidFill>
                  <a:schemeClr val="dk1"/>
                </a:solidFill>
              </a:rPr>
              <a:t>Make sure to communicate these steps in a presentation, so that the audience understands your process and trusts your results.</a:t>
            </a:r>
            <a:endParaRPr>
              <a:solidFill>
                <a:schemeClr val="dk1"/>
              </a:solidFill>
            </a:endParaRPr>
          </a:p>
          <a:p>
            <a:pPr marL="457200" lvl="0" indent="-317500" rtl="0">
              <a:spcBef>
                <a:spcPts val="0"/>
              </a:spcBef>
              <a:spcAft>
                <a:spcPts val="0"/>
              </a:spcAft>
              <a:buClr>
                <a:schemeClr val="dk1"/>
              </a:buClr>
              <a:buSzPts val="1400"/>
              <a:buAutoNum type="arabicPeriod"/>
            </a:pPr>
            <a:r>
              <a:rPr lang="en">
                <a:solidFill>
                  <a:schemeClr val="dk1"/>
                </a:solidFill>
              </a:rPr>
              <a:t>When giving talks to technical stakeholders, try using this same model to organize the information you present: problem, data, process, results, recommendations.</a:t>
            </a:r>
            <a:endParaRPr>
              <a:solidFill>
                <a:schemeClr val="dk1"/>
              </a:solidFill>
            </a:endParaRPr>
          </a:p>
          <a:p>
            <a:pPr marL="0" marR="0" lvl="0" indent="0" algn="l" rtl="0">
              <a:spcBef>
                <a:spcPts val="0"/>
              </a:spcBef>
              <a:spcAft>
                <a:spcPts val="0"/>
              </a:spcAft>
              <a:buClr>
                <a:schemeClr val="dk1"/>
              </a:buClr>
              <a:buFont typeface="Arial"/>
              <a:buNone/>
            </a:pPr>
            <a:endParaRPr b="1">
              <a:solidFill>
                <a:schemeClr val="dk1"/>
              </a:solidFill>
              <a:latin typeface="Georgia"/>
              <a:ea typeface="Georgia"/>
              <a:cs typeface="Georgia"/>
              <a:sym typeface="Georgi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Shape 2021"/>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22" name="Shape 202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b="1">
                <a:solidFill>
                  <a:schemeClr val="dk1"/>
                </a:solidFill>
              </a:rPr>
              <a:t>Talking Point:</a:t>
            </a:r>
            <a:r>
              <a:rPr lang="en">
                <a:solidFill>
                  <a:schemeClr val="dk1"/>
                </a:solidFill>
              </a:rPr>
              <a:t> To summarize, you can use a story map approach to help define all of the inputs and components of your presentation. You can use the presentation canvas to generate useful questions and ensure you are customizing your presentation to meet both your and your audience’s needs. You can use linear or non-linear narrative frameworks to structure the information you present, depending on your goals. You can also default to a simple presentation order by using the steps from our GA data workflow.</a:t>
            </a:r>
            <a:endParaRPr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Shape 2027"/>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28" name="Shape 202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b="1">
                <a:solidFill>
                  <a:schemeClr val="dk1"/>
                </a:solidFill>
              </a:rPr>
              <a:t>OPTIONAL - DISCUSSION ACTIVITY:</a:t>
            </a:r>
            <a:r>
              <a:rPr lang="en">
                <a:solidFill>
                  <a:schemeClr val="dk1"/>
                </a:solidFill>
              </a:rPr>
              <a:t> Hans Rosling is an internationally acclaimed data analyst and TED speaker who frequently presents engaging, data-driven stories to non-technical audiences. </a:t>
            </a:r>
            <a:endParaRPr>
              <a:solidFill>
                <a:schemeClr val="dk1"/>
              </a:solidFill>
            </a:endParaRPr>
          </a:p>
          <a:p>
            <a:pPr marL="0" marR="0" lvl="0" indent="0" algn="l" rtl="0">
              <a:spcBef>
                <a:spcPts val="0"/>
              </a:spcBef>
              <a:spcAft>
                <a:spcPts val="0"/>
              </a:spcAft>
              <a:buClr>
                <a:schemeClr val="dk1"/>
              </a:buClr>
              <a:buFont typeface="Arial"/>
              <a:buNone/>
            </a:pPr>
            <a:endParaRPr>
              <a:solidFill>
                <a:schemeClr val="dk1"/>
              </a:solidFill>
            </a:endParaRPr>
          </a:p>
          <a:p>
            <a:pPr marL="0" marR="0" lvl="0" indent="0" algn="l" rtl="0">
              <a:spcBef>
                <a:spcPts val="0"/>
              </a:spcBef>
              <a:spcAft>
                <a:spcPts val="0"/>
              </a:spcAft>
              <a:buClr>
                <a:schemeClr val="dk1"/>
              </a:buClr>
              <a:buFont typeface="Arial"/>
              <a:buNone/>
            </a:pPr>
            <a:r>
              <a:rPr lang="en">
                <a:solidFill>
                  <a:schemeClr val="dk1"/>
                </a:solidFill>
              </a:rPr>
              <a:t>Watch the following short (4 minute) video and take note of the structure of Hans Rosling’s presentation. </a:t>
            </a:r>
            <a:endParaRPr>
              <a:solidFill>
                <a:schemeClr val="dk1"/>
              </a:solidFill>
            </a:endParaRPr>
          </a:p>
          <a:p>
            <a:pPr marL="457200" marR="0" lvl="0" indent="-317500" algn="l" rtl="0">
              <a:spcBef>
                <a:spcPts val="0"/>
              </a:spcBef>
              <a:spcAft>
                <a:spcPts val="0"/>
              </a:spcAft>
              <a:buClr>
                <a:schemeClr val="dk1"/>
              </a:buClr>
              <a:buSzPts val="1400"/>
              <a:buChar char="●"/>
            </a:pPr>
            <a:r>
              <a:rPr lang="en">
                <a:solidFill>
                  <a:schemeClr val="dk1"/>
                </a:solidFill>
              </a:rPr>
              <a:t>How would you describe the story he presents? </a:t>
            </a:r>
            <a:endParaRPr>
              <a:solidFill>
                <a:schemeClr val="dk1"/>
              </a:solidFill>
            </a:endParaRPr>
          </a:p>
          <a:p>
            <a:pPr marL="457200" marR="0" lvl="0" indent="-317500" algn="l" rtl="0">
              <a:spcBef>
                <a:spcPts val="0"/>
              </a:spcBef>
              <a:spcAft>
                <a:spcPts val="0"/>
              </a:spcAft>
              <a:buClr>
                <a:schemeClr val="dk1"/>
              </a:buClr>
              <a:buSzPts val="1400"/>
              <a:buChar char="●"/>
            </a:pPr>
            <a:r>
              <a:rPr lang="en">
                <a:solidFill>
                  <a:schemeClr val="dk1"/>
                </a:solidFill>
              </a:rPr>
              <a:t>In what order did he present his information? </a:t>
            </a:r>
            <a:endParaRPr>
              <a:solidFill>
                <a:schemeClr val="dk1"/>
              </a:solidFill>
            </a:endParaRPr>
          </a:p>
          <a:p>
            <a:pPr marL="457200" marR="0" lvl="0" indent="-317500" algn="l" rtl="0">
              <a:spcBef>
                <a:spcPts val="0"/>
              </a:spcBef>
              <a:spcAft>
                <a:spcPts val="0"/>
              </a:spcAft>
              <a:buClr>
                <a:schemeClr val="dk1"/>
              </a:buClr>
              <a:buSzPts val="1400"/>
              <a:buChar char="●"/>
            </a:pPr>
            <a:r>
              <a:rPr lang="en">
                <a:solidFill>
                  <a:schemeClr val="dk1"/>
                </a:solidFill>
              </a:rPr>
              <a:t>What did you like or dislike about his methods?</a:t>
            </a:r>
            <a:endParaRPr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Shape 203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036" name="Shape 2036"/>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Shape 2041"/>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42" name="Shape 204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b="1">
                <a:solidFill>
                  <a:schemeClr val="dk1"/>
                </a:solidFill>
                <a:latin typeface="Calibri"/>
                <a:ea typeface="Calibri"/>
                <a:cs typeface="Calibri"/>
                <a:sym typeface="Calibri"/>
              </a:rPr>
              <a:t>Instructor Note</a:t>
            </a:r>
            <a:r>
              <a:rPr lang="en">
                <a:solidFill>
                  <a:schemeClr val="dk1"/>
                </a:solidFill>
                <a:latin typeface="Calibri"/>
                <a:ea typeface="Calibri"/>
                <a:cs typeface="Calibri"/>
                <a:sym typeface="Calibri"/>
              </a:rPr>
              <a:t>: Tell students to work on the “Data Narrative Business Case Exercise (PDF)” </a:t>
            </a:r>
            <a:br>
              <a:rPr lang="en">
                <a:solidFill>
                  <a:schemeClr val="dk1"/>
                </a:solidFill>
                <a:latin typeface="Calibri"/>
                <a:ea typeface="Calibri"/>
                <a:cs typeface="Calibri"/>
                <a:sym typeface="Calibri"/>
              </a:rPr>
            </a:b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A “Data Narrative Business Case Exercise solutions” file is provided for your reference.</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Arial"/>
              <a:buNone/>
            </a:pPr>
            <a:endParaRPr>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Shape 205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054" name="Shape 2054"/>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Shape 2059"/>
          <p:cNvSpPr>
            <a:spLocks noGrp="1" noRot="1" noChangeAspect="1"/>
          </p:cNvSpPr>
          <p:nvPr>
            <p:ph type="sldImg" idx="2"/>
          </p:nvPr>
        </p:nvSpPr>
        <p:spPr>
          <a:xfrm>
            <a:off x="381538" y="685800"/>
            <a:ext cx="60949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60" name="Shape 206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Shape 206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066" name="Shape 2066"/>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Shape 1686"/>
          <p:cNvSpPr txBox="1">
            <a:spLocks noGrp="1"/>
          </p:cNvSpPr>
          <p:nvPr>
            <p:ph type="body" idx="1"/>
          </p:nvPr>
        </p:nvSpPr>
        <p:spPr>
          <a:xfrm>
            <a:off x="975361" y="4560570"/>
            <a:ext cx="5364600" cy="4320600"/>
          </a:xfrm>
          <a:prstGeom prst="rect">
            <a:avLst/>
          </a:prstGeom>
          <a:noFill/>
          <a:ln>
            <a:noFill/>
          </a:ln>
        </p:spPr>
        <p:txBody>
          <a:bodyPr spcFirstLastPara="1" wrap="square" lIns="96625" tIns="96625" rIns="96625" bIns="96625" anchor="t" anchorCtr="0">
            <a:noAutofit/>
          </a:bodyPr>
          <a:lstStyle/>
          <a:p>
            <a:pPr marL="0" marR="0" lvl="0" indent="0" algn="l" rtl="0">
              <a:spcBef>
                <a:spcPts val="0"/>
              </a:spcBef>
              <a:spcAft>
                <a:spcPts val="0"/>
              </a:spcAft>
              <a:buNone/>
            </a:pPr>
            <a:r>
              <a:rPr lang="en" sz="1400" b="1"/>
              <a:t>Instructor Note: </a:t>
            </a:r>
            <a:r>
              <a:rPr lang="en" sz="1400"/>
              <a:t>This section is intended as a brief way to immediately engage students in some examples in order to contextualize the information covered in this lesson.</a:t>
            </a:r>
            <a:br>
              <a:rPr lang="en" sz="1400"/>
            </a:br>
            <a:br>
              <a:rPr lang="en" sz="1400"/>
            </a:br>
            <a:r>
              <a:rPr lang="en" sz="1400"/>
              <a:t>In these examples, ask students to focus on what data is being shown, how that data is conveyed, and what takeaways or action items does that data imply?</a:t>
            </a:r>
            <a:br>
              <a:rPr lang="en" sz="1400"/>
            </a:br>
            <a:br>
              <a:rPr lang="en" sz="1400"/>
            </a:br>
            <a:r>
              <a:rPr lang="en" sz="1400" b="1" i="1"/>
              <a:t>The goal is to demonstrate a few of the different ways that we interact with, experience, and leverage data on a daily basis. </a:t>
            </a:r>
            <a:endParaRPr sz="1400" b="1" i="1" u="none" strike="noStrike" cap="none">
              <a:solidFill>
                <a:schemeClr val="dk1"/>
              </a:solidFill>
            </a:endParaRPr>
          </a:p>
        </p:txBody>
      </p:sp>
      <p:sp>
        <p:nvSpPr>
          <p:cNvPr id="1687" name="Shape 1687"/>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Shape 208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087" name="Shape 2087"/>
          <p:cNvSpPr>
            <a:spLocks noGrp="1" noRot="1" noChangeAspect="1"/>
          </p:cNvSpPr>
          <p:nvPr>
            <p:ph type="sldImg" idx="2"/>
          </p:nvPr>
        </p:nvSpPr>
        <p:spPr>
          <a:xfrm>
            <a:off x="381538" y="685800"/>
            <a:ext cx="60951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Shape 169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400" b="1"/>
              <a:t>Instructor Talking Point:</a:t>
            </a:r>
            <a:r>
              <a:rPr lang="en" sz="1400"/>
              <a:t> Why are we here? Because data is the world’s most valuable resource. Which means *you* will be the most valuable players.</a:t>
            </a:r>
            <a:endParaRPr sz="1400"/>
          </a:p>
        </p:txBody>
      </p:sp>
      <p:sp>
        <p:nvSpPr>
          <p:cNvPr id="1693" name="Shape 16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1" name="Shape 17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Char char="●"/>
            </a:pPr>
            <a:r>
              <a:rPr lang="en"/>
              <a:t>Where the decision gets made</a:t>
            </a:r>
            <a:endParaRPr/>
          </a:p>
          <a:p>
            <a:pPr marL="914400" lvl="1" indent="-298450" rtl="0">
              <a:spcBef>
                <a:spcPts val="0"/>
              </a:spcBef>
              <a:spcAft>
                <a:spcPts val="0"/>
              </a:spcAft>
              <a:buSzPts val="1100"/>
              <a:buChar char="○"/>
            </a:pPr>
            <a:r>
              <a:rPr lang="en" b="1"/>
              <a:t>Simple systems</a:t>
            </a:r>
            <a:r>
              <a:rPr lang="en"/>
              <a:t> can have automated decision making processes (manufacturing processes, etc)</a:t>
            </a:r>
            <a:endParaRPr/>
          </a:p>
          <a:p>
            <a:pPr marL="914400" lvl="1" indent="-298450" rtl="0">
              <a:spcBef>
                <a:spcPts val="0"/>
              </a:spcBef>
              <a:spcAft>
                <a:spcPts val="0"/>
              </a:spcAft>
              <a:buSzPts val="1100"/>
              <a:buChar char="○"/>
            </a:pPr>
            <a:r>
              <a:rPr lang="en" b="1"/>
              <a:t>Complex systems </a:t>
            </a:r>
            <a:r>
              <a:rPr lang="en"/>
              <a:t>can </a:t>
            </a:r>
            <a:r>
              <a:rPr lang="en" i="1"/>
              <a:t>pre-process</a:t>
            </a:r>
            <a:r>
              <a:rPr lang="en"/>
              <a:t> data which is </a:t>
            </a:r>
            <a:r>
              <a:rPr lang="en" i="1"/>
              <a:t>later</a:t>
            </a:r>
            <a:r>
              <a:rPr lang="en"/>
              <a:t> interpreted by a human for decision making</a:t>
            </a:r>
            <a:endParaRPr/>
          </a:p>
          <a:p>
            <a:pPr marL="457200" lvl="0" indent="-298450">
              <a:spcBef>
                <a:spcPts val="0"/>
              </a:spcBef>
              <a:spcAft>
                <a:spcPts val="0"/>
              </a:spcAft>
              <a:buSzPts val="1100"/>
              <a:buChar char="●"/>
            </a:pPr>
            <a:r>
              <a:rPr lang="en"/>
              <a:t>The trend through time is to continually refine this process and </a:t>
            </a:r>
            <a:r>
              <a:rPr lang="en" b="1"/>
              <a:t>move the slider rightward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Shape 172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400" b="1"/>
              <a:t>Instructor Talking Point</a:t>
            </a:r>
            <a:r>
              <a:rPr lang="en" sz="1400"/>
              <a:t>: As The Economist shows, data-driven deals represent the future of our information economy.</a:t>
            </a:r>
            <a:endParaRPr sz="1400"/>
          </a:p>
          <a:p>
            <a:pPr marL="0" lvl="0" indent="0">
              <a:spcBef>
                <a:spcPts val="0"/>
              </a:spcBef>
              <a:spcAft>
                <a:spcPts val="0"/>
              </a:spcAft>
              <a:buNone/>
            </a:pPr>
            <a:endParaRPr/>
          </a:p>
          <a:p>
            <a:pPr marL="0" lvl="0" indent="0">
              <a:spcBef>
                <a:spcPts val="0"/>
              </a:spcBef>
              <a:spcAft>
                <a:spcPts val="0"/>
              </a:spcAft>
              <a:buNone/>
            </a:pPr>
            <a:r>
              <a:rPr lang="en"/>
              <a:t>@chrisalbon - </a:t>
            </a:r>
            <a:endParaRPr/>
          </a:p>
          <a:p>
            <a:pPr marL="0" lvl="0" indent="0">
              <a:spcBef>
                <a:spcPts val="0"/>
              </a:spcBef>
              <a:spcAft>
                <a:spcPts val="0"/>
              </a:spcAft>
              <a:buNone/>
            </a:pPr>
            <a:r>
              <a:rPr lang="en"/>
              <a:t>2007: You are the product</a:t>
            </a:r>
            <a:endParaRPr/>
          </a:p>
          <a:p>
            <a:pPr marL="0" lvl="0" indent="0" rtl="0">
              <a:spcBef>
                <a:spcPts val="0"/>
              </a:spcBef>
              <a:spcAft>
                <a:spcPts val="0"/>
              </a:spcAft>
              <a:buNone/>
            </a:pPr>
            <a:r>
              <a:rPr lang="en"/>
              <a:t>2017: You are the training data</a:t>
            </a:r>
            <a:endParaRPr/>
          </a:p>
        </p:txBody>
      </p:sp>
      <p:sp>
        <p:nvSpPr>
          <p:cNvPr id="1722" name="Shape 17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Shape 173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Arial"/>
              <a:buNone/>
            </a:pPr>
            <a:r>
              <a:rPr lang="en" sz="1400" b="1"/>
              <a:t>Instructor Talking Points</a:t>
            </a:r>
            <a:r>
              <a:rPr lang="en" sz="1400"/>
              <a:t>: </a:t>
            </a:r>
            <a:r>
              <a:rPr lang="en" sz="1400">
                <a:solidFill>
                  <a:srgbClr val="000000"/>
                </a:solidFill>
              </a:rPr>
              <a:t>Let’s start out by taking a look at these sample data visualizations and dashboards. </a:t>
            </a:r>
            <a:r>
              <a:rPr lang="en" sz="1400"/>
              <a:t>If you were traveling by foot in Cambridge and saw this information, how might it affect you?</a:t>
            </a:r>
            <a:br>
              <a:rPr lang="en" sz="1400"/>
            </a:br>
            <a:br>
              <a:rPr lang="en" sz="1400"/>
            </a:br>
            <a:r>
              <a:rPr lang="en" sz="1400" b="1"/>
              <a:t>Instructor Prompt</a:t>
            </a:r>
            <a:r>
              <a:rPr lang="en" sz="1400"/>
              <a:t>: What data is being shown? How is this data conveyed? What takeaways or action items does this data imply?</a:t>
            </a:r>
            <a:endParaRPr sz="1400"/>
          </a:p>
          <a:p>
            <a:pPr marL="0" lvl="0" indent="0" rtl="0">
              <a:spcBef>
                <a:spcPts val="0"/>
              </a:spcBef>
              <a:spcAft>
                <a:spcPts val="0"/>
              </a:spcAft>
              <a:buNone/>
            </a:pPr>
            <a:endParaRPr sz="1400"/>
          </a:p>
        </p:txBody>
      </p:sp>
      <p:sp>
        <p:nvSpPr>
          <p:cNvPr id="1731" name="Shape 17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jp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997"/>
        <p:cNvGrpSpPr/>
        <p:nvPr/>
      </p:nvGrpSpPr>
      <p:grpSpPr>
        <a:xfrm>
          <a:off x="0" y="0"/>
          <a:ext cx="0" cy="0"/>
          <a:chOff x="0" y="0"/>
          <a:chExt cx="0" cy="0"/>
        </a:xfrm>
      </p:grpSpPr>
      <p:pic>
        <p:nvPicPr>
          <p:cNvPr id="998" name="Shape 998"/>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999" name="Shape 999"/>
          <p:cNvCxnSpPr/>
          <p:nvPr/>
        </p:nvCxnSpPr>
        <p:spPr>
          <a:xfrm>
            <a:off x="446484" y="447261"/>
            <a:ext cx="8250900" cy="0"/>
          </a:xfrm>
          <a:prstGeom prst="straightConnector1">
            <a:avLst/>
          </a:prstGeom>
          <a:noFill/>
          <a:ln>
            <a:noFill/>
          </a:ln>
        </p:spPr>
      </p:cxnSp>
      <p:cxnSp>
        <p:nvCxnSpPr>
          <p:cNvPr id="1000" name="Shape 1000"/>
          <p:cNvCxnSpPr/>
          <p:nvPr/>
        </p:nvCxnSpPr>
        <p:spPr>
          <a:xfrm>
            <a:off x="446484" y="858741"/>
            <a:ext cx="8250900" cy="0"/>
          </a:xfrm>
          <a:prstGeom prst="straightConnector1">
            <a:avLst/>
          </a:prstGeom>
          <a:noFill/>
          <a:ln>
            <a:noFill/>
          </a:ln>
        </p:spPr>
      </p:cxnSp>
      <p:sp>
        <p:nvSpPr>
          <p:cNvPr id="1001" name="Shape 1001"/>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002" name="Shape 1002"/>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003"/>
        <p:cNvGrpSpPr/>
        <p:nvPr/>
      </p:nvGrpSpPr>
      <p:grpSpPr>
        <a:xfrm>
          <a:off x="0" y="0"/>
          <a:ext cx="0" cy="0"/>
          <a:chOff x="0" y="0"/>
          <a:chExt cx="0" cy="0"/>
        </a:xfrm>
      </p:grpSpPr>
      <p:pic>
        <p:nvPicPr>
          <p:cNvPr id="1004" name="Shape 1004"/>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005" name="Shape 1005"/>
          <p:cNvCxnSpPr/>
          <p:nvPr/>
        </p:nvCxnSpPr>
        <p:spPr>
          <a:xfrm>
            <a:off x="446484" y="447261"/>
            <a:ext cx="8250900" cy="0"/>
          </a:xfrm>
          <a:prstGeom prst="straightConnector1">
            <a:avLst/>
          </a:prstGeom>
          <a:noFill/>
          <a:ln>
            <a:noFill/>
          </a:ln>
        </p:spPr>
      </p:cxnSp>
      <p:cxnSp>
        <p:nvCxnSpPr>
          <p:cNvPr id="1006" name="Shape 1006"/>
          <p:cNvCxnSpPr/>
          <p:nvPr/>
        </p:nvCxnSpPr>
        <p:spPr>
          <a:xfrm>
            <a:off x="446484" y="858741"/>
            <a:ext cx="8250900" cy="0"/>
          </a:xfrm>
          <a:prstGeom prst="straightConnector1">
            <a:avLst/>
          </a:prstGeom>
          <a:noFill/>
          <a:ln>
            <a:noFill/>
          </a:ln>
        </p:spPr>
      </p:cxnSp>
      <p:sp>
        <p:nvSpPr>
          <p:cNvPr id="1007" name="Shape 1007"/>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008" name="Shape 1008"/>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009"/>
        <p:cNvGrpSpPr/>
        <p:nvPr/>
      </p:nvGrpSpPr>
      <p:grpSpPr>
        <a:xfrm>
          <a:off x="0" y="0"/>
          <a:ext cx="0" cy="0"/>
          <a:chOff x="0" y="0"/>
          <a:chExt cx="0" cy="0"/>
        </a:xfrm>
      </p:grpSpPr>
      <p:pic>
        <p:nvPicPr>
          <p:cNvPr id="1010" name="Shape 1010"/>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011" name="Shape 1011"/>
          <p:cNvCxnSpPr/>
          <p:nvPr/>
        </p:nvCxnSpPr>
        <p:spPr>
          <a:xfrm>
            <a:off x="446484" y="447261"/>
            <a:ext cx="8250900" cy="0"/>
          </a:xfrm>
          <a:prstGeom prst="straightConnector1">
            <a:avLst/>
          </a:prstGeom>
          <a:noFill/>
          <a:ln>
            <a:noFill/>
          </a:ln>
        </p:spPr>
      </p:cxnSp>
      <p:cxnSp>
        <p:nvCxnSpPr>
          <p:cNvPr id="1012" name="Shape 1012"/>
          <p:cNvCxnSpPr/>
          <p:nvPr/>
        </p:nvCxnSpPr>
        <p:spPr>
          <a:xfrm>
            <a:off x="446484" y="858741"/>
            <a:ext cx="8250900" cy="0"/>
          </a:xfrm>
          <a:prstGeom prst="straightConnector1">
            <a:avLst/>
          </a:prstGeom>
          <a:noFill/>
          <a:ln>
            <a:noFill/>
          </a:ln>
        </p:spPr>
      </p:cxnSp>
      <p:sp>
        <p:nvSpPr>
          <p:cNvPr id="1013" name="Shape 1013"/>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014" name="Shape 1014"/>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015"/>
        <p:cNvGrpSpPr/>
        <p:nvPr/>
      </p:nvGrpSpPr>
      <p:grpSpPr>
        <a:xfrm>
          <a:off x="0" y="0"/>
          <a:ext cx="0" cy="0"/>
          <a:chOff x="0" y="0"/>
          <a:chExt cx="0" cy="0"/>
        </a:xfrm>
      </p:grpSpPr>
      <p:pic>
        <p:nvPicPr>
          <p:cNvPr id="1016" name="Shape 1016"/>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017" name="Shape 1017"/>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1018" name="Shape 1018"/>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019" name="Shape 1019"/>
          <p:cNvCxnSpPr/>
          <p:nvPr/>
        </p:nvCxnSpPr>
        <p:spPr>
          <a:xfrm>
            <a:off x="446484" y="447261"/>
            <a:ext cx="8250900" cy="0"/>
          </a:xfrm>
          <a:prstGeom prst="straightConnector1">
            <a:avLst/>
          </a:prstGeom>
          <a:noFill/>
          <a:ln>
            <a:noFill/>
          </a:ln>
        </p:spPr>
      </p:cxnSp>
      <p:cxnSp>
        <p:nvCxnSpPr>
          <p:cNvPr id="1020" name="Shape 1020"/>
          <p:cNvCxnSpPr/>
          <p:nvPr/>
        </p:nvCxnSpPr>
        <p:spPr>
          <a:xfrm>
            <a:off x="446484" y="858741"/>
            <a:ext cx="8250900" cy="0"/>
          </a:xfrm>
          <a:prstGeom prst="straightConnector1">
            <a:avLst/>
          </a:prstGeom>
          <a:noFill/>
          <a:ln>
            <a:noFill/>
          </a:ln>
        </p:spPr>
      </p:cxnSp>
      <p:sp>
        <p:nvSpPr>
          <p:cNvPr id="1021" name="Shape 1021"/>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022" name="Shape 1022"/>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023" name="Shape 1023"/>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024" name="Shape 1024"/>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025"/>
        <p:cNvGrpSpPr/>
        <p:nvPr/>
      </p:nvGrpSpPr>
      <p:grpSpPr>
        <a:xfrm>
          <a:off x="0" y="0"/>
          <a:ext cx="0" cy="0"/>
          <a:chOff x="0" y="0"/>
          <a:chExt cx="0" cy="0"/>
        </a:xfrm>
      </p:grpSpPr>
      <p:cxnSp>
        <p:nvCxnSpPr>
          <p:cNvPr id="1026" name="Shape 102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027" name="Shape 1027"/>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028" name="Shape 1028"/>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1029" name="Shape 1029"/>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030"/>
        <p:cNvGrpSpPr/>
        <p:nvPr/>
      </p:nvGrpSpPr>
      <p:grpSpPr>
        <a:xfrm>
          <a:off x="0" y="0"/>
          <a:ext cx="0" cy="0"/>
          <a:chOff x="0" y="0"/>
          <a:chExt cx="0" cy="0"/>
        </a:xfrm>
      </p:grpSpPr>
      <p:cxnSp>
        <p:nvCxnSpPr>
          <p:cNvPr id="1031" name="Shape 1031"/>
          <p:cNvCxnSpPr/>
          <p:nvPr/>
        </p:nvCxnSpPr>
        <p:spPr>
          <a:xfrm>
            <a:off x="446484" y="447261"/>
            <a:ext cx="8250900" cy="0"/>
          </a:xfrm>
          <a:prstGeom prst="straightConnector1">
            <a:avLst/>
          </a:prstGeom>
          <a:noFill/>
          <a:ln>
            <a:noFill/>
          </a:ln>
        </p:spPr>
      </p:cxnSp>
      <p:cxnSp>
        <p:nvCxnSpPr>
          <p:cNvPr id="1032" name="Shape 1032"/>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033"/>
        <p:cNvGrpSpPr/>
        <p:nvPr/>
      </p:nvGrpSpPr>
      <p:grpSpPr>
        <a:xfrm>
          <a:off x="0" y="0"/>
          <a:ext cx="0" cy="0"/>
          <a:chOff x="0" y="0"/>
          <a:chExt cx="0" cy="0"/>
        </a:xfrm>
      </p:grpSpPr>
      <p:cxnSp>
        <p:nvCxnSpPr>
          <p:cNvPr id="1034" name="Shape 1034"/>
          <p:cNvCxnSpPr/>
          <p:nvPr/>
        </p:nvCxnSpPr>
        <p:spPr>
          <a:xfrm>
            <a:off x="446484" y="447261"/>
            <a:ext cx="8250900" cy="0"/>
          </a:xfrm>
          <a:prstGeom prst="straightConnector1">
            <a:avLst/>
          </a:prstGeom>
          <a:noFill/>
          <a:ln>
            <a:noFill/>
          </a:ln>
        </p:spPr>
      </p:cxnSp>
      <p:cxnSp>
        <p:nvCxnSpPr>
          <p:cNvPr id="1035" name="Shape 1035"/>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036"/>
        <p:cNvGrpSpPr/>
        <p:nvPr/>
      </p:nvGrpSpPr>
      <p:grpSpPr>
        <a:xfrm>
          <a:off x="0" y="0"/>
          <a:ext cx="0" cy="0"/>
          <a:chOff x="0" y="0"/>
          <a:chExt cx="0" cy="0"/>
        </a:xfrm>
      </p:grpSpPr>
      <p:cxnSp>
        <p:nvCxnSpPr>
          <p:cNvPr id="1037" name="Shape 1037"/>
          <p:cNvCxnSpPr/>
          <p:nvPr/>
        </p:nvCxnSpPr>
        <p:spPr>
          <a:xfrm>
            <a:off x="446484" y="447261"/>
            <a:ext cx="8250900" cy="0"/>
          </a:xfrm>
          <a:prstGeom prst="straightConnector1">
            <a:avLst/>
          </a:prstGeom>
          <a:noFill/>
          <a:ln>
            <a:noFill/>
          </a:ln>
        </p:spPr>
      </p:cxnSp>
      <p:cxnSp>
        <p:nvCxnSpPr>
          <p:cNvPr id="1038" name="Shape 103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039"/>
        <p:cNvGrpSpPr/>
        <p:nvPr/>
      </p:nvGrpSpPr>
      <p:grpSpPr>
        <a:xfrm>
          <a:off x="0" y="0"/>
          <a:ext cx="0" cy="0"/>
          <a:chOff x="0" y="0"/>
          <a:chExt cx="0" cy="0"/>
        </a:xfrm>
      </p:grpSpPr>
      <p:cxnSp>
        <p:nvCxnSpPr>
          <p:cNvPr id="1040" name="Shape 1040"/>
          <p:cNvCxnSpPr/>
          <p:nvPr/>
        </p:nvCxnSpPr>
        <p:spPr>
          <a:xfrm>
            <a:off x="446484" y="447261"/>
            <a:ext cx="8250900" cy="0"/>
          </a:xfrm>
          <a:prstGeom prst="straightConnector1">
            <a:avLst/>
          </a:prstGeom>
          <a:noFill/>
          <a:ln>
            <a:noFill/>
          </a:ln>
        </p:spPr>
      </p:cxnSp>
      <p:cxnSp>
        <p:nvCxnSpPr>
          <p:cNvPr id="1041" name="Shape 1041"/>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042"/>
        <p:cNvGrpSpPr/>
        <p:nvPr/>
      </p:nvGrpSpPr>
      <p:grpSpPr>
        <a:xfrm>
          <a:off x="0" y="0"/>
          <a:ext cx="0" cy="0"/>
          <a:chOff x="0" y="0"/>
          <a:chExt cx="0" cy="0"/>
        </a:xfrm>
      </p:grpSpPr>
      <p:cxnSp>
        <p:nvCxnSpPr>
          <p:cNvPr id="1043" name="Shape 1043"/>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044" name="Shape 1044"/>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045" name="Shape 1045"/>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1046" name="Shape 1046"/>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052"/>
        <p:cNvGrpSpPr/>
        <p:nvPr/>
      </p:nvGrpSpPr>
      <p:grpSpPr>
        <a:xfrm>
          <a:off x="0" y="0"/>
          <a:ext cx="0" cy="0"/>
          <a:chOff x="0" y="0"/>
          <a:chExt cx="0" cy="0"/>
        </a:xfrm>
      </p:grpSpPr>
      <p:cxnSp>
        <p:nvCxnSpPr>
          <p:cNvPr id="1053" name="Shape 1053"/>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054" name="Shape 1054"/>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1055" name="Shape 1055"/>
          <p:cNvPicPr preferRelativeResize="0"/>
          <p:nvPr/>
        </p:nvPicPr>
        <p:blipFill rotWithShape="1">
          <a:blip r:embed="rId2">
            <a:alphaModFix/>
          </a:blip>
          <a:srcRect/>
          <a:stretch/>
        </p:blipFill>
        <p:spPr>
          <a:xfrm>
            <a:off x="446484" y="536713"/>
            <a:ext cx="1983982" cy="213568"/>
          </a:xfrm>
          <a:prstGeom prst="rect">
            <a:avLst/>
          </a:prstGeom>
          <a:noFill/>
          <a:ln>
            <a:noFill/>
          </a:ln>
        </p:spPr>
      </p:pic>
    </p:spTree>
  </p:cSld>
  <p:clrMapOvr>
    <a:masterClrMapping/>
  </p:clrMapOvr>
  <p:transition spd="med">
    <p:fade thruBlk="1"/>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056"/>
        <p:cNvGrpSpPr/>
        <p:nvPr/>
      </p:nvGrpSpPr>
      <p:grpSpPr>
        <a:xfrm>
          <a:off x="0" y="0"/>
          <a:ext cx="0" cy="0"/>
          <a:chOff x="0" y="0"/>
          <a:chExt cx="0" cy="0"/>
        </a:xfrm>
      </p:grpSpPr>
      <p:sp>
        <p:nvSpPr>
          <p:cNvPr id="1057" name="Shape 1057"/>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058" name="Shape 1058"/>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059"/>
        <p:cNvGrpSpPr/>
        <p:nvPr/>
      </p:nvGrpSpPr>
      <p:grpSpPr>
        <a:xfrm>
          <a:off x="0" y="0"/>
          <a:ext cx="0" cy="0"/>
          <a:chOff x="0" y="0"/>
          <a:chExt cx="0" cy="0"/>
        </a:xfrm>
      </p:grpSpPr>
      <p:cxnSp>
        <p:nvCxnSpPr>
          <p:cNvPr id="1060" name="Shape 106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061" name="Shape 106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062"/>
        <p:cNvGrpSpPr/>
        <p:nvPr/>
      </p:nvGrpSpPr>
      <p:grpSpPr>
        <a:xfrm>
          <a:off x="0" y="0"/>
          <a:ext cx="0" cy="0"/>
          <a:chOff x="0" y="0"/>
          <a:chExt cx="0" cy="0"/>
        </a:xfrm>
      </p:grpSpPr>
      <p:sp>
        <p:nvSpPr>
          <p:cNvPr id="1063" name="Shape 1063"/>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064" name="Shape 1064"/>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transition spd="med">
    <p:fade thruBlk="1"/>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065"/>
        <p:cNvGrpSpPr/>
        <p:nvPr/>
      </p:nvGrpSpPr>
      <p:grpSpPr>
        <a:xfrm>
          <a:off x="0" y="0"/>
          <a:ext cx="0" cy="0"/>
          <a:chOff x="0" y="0"/>
          <a:chExt cx="0" cy="0"/>
        </a:xfrm>
      </p:grpSpPr>
      <p:cxnSp>
        <p:nvCxnSpPr>
          <p:cNvPr id="1066" name="Shape 1066"/>
          <p:cNvCxnSpPr/>
          <p:nvPr/>
        </p:nvCxnSpPr>
        <p:spPr>
          <a:xfrm>
            <a:off x="446484" y="447261"/>
            <a:ext cx="8250900" cy="0"/>
          </a:xfrm>
          <a:prstGeom prst="straightConnector1">
            <a:avLst/>
          </a:prstGeom>
          <a:noFill/>
          <a:ln>
            <a:noFill/>
          </a:ln>
        </p:spPr>
      </p:cxnSp>
      <p:cxnSp>
        <p:nvCxnSpPr>
          <p:cNvPr id="1067" name="Shape 1067"/>
          <p:cNvCxnSpPr/>
          <p:nvPr/>
        </p:nvCxnSpPr>
        <p:spPr>
          <a:xfrm>
            <a:off x="446484" y="858741"/>
            <a:ext cx="8250900" cy="0"/>
          </a:xfrm>
          <a:prstGeom prst="straightConnector1">
            <a:avLst/>
          </a:prstGeom>
          <a:noFill/>
          <a:ln>
            <a:noFill/>
          </a:ln>
        </p:spPr>
      </p:cxnSp>
      <p:cxnSp>
        <p:nvCxnSpPr>
          <p:cNvPr id="1068" name="Shape 1068"/>
          <p:cNvCxnSpPr/>
          <p:nvPr/>
        </p:nvCxnSpPr>
        <p:spPr>
          <a:xfrm rot="10800000" flipH="1">
            <a:off x="446484" y="1958702"/>
            <a:ext cx="2626200" cy="300"/>
          </a:xfrm>
          <a:prstGeom prst="straightConnector1">
            <a:avLst/>
          </a:prstGeom>
          <a:noFill/>
          <a:ln>
            <a:noFill/>
          </a:ln>
        </p:spPr>
      </p:cxnSp>
      <p:cxnSp>
        <p:nvCxnSpPr>
          <p:cNvPr id="1069" name="Shape 1069"/>
          <p:cNvCxnSpPr/>
          <p:nvPr/>
        </p:nvCxnSpPr>
        <p:spPr>
          <a:xfrm rot="10800000" flipH="1">
            <a:off x="3250406" y="1958702"/>
            <a:ext cx="5444100" cy="300"/>
          </a:xfrm>
          <a:prstGeom prst="straightConnector1">
            <a:avLst/>
          </a:prstGeom>
          <a:noFill/>
          <a:ln>
            <a:noFill/>
          </a:ln>
        </p:spPr>
      </p:cxnSp>
      <p:cxnSp>
        <p:nvCxnSpPr>
          <p:cNvPr id="1070" name="Shape 1070"/>
          <p:cNvCxnSpPr/>
          <p:nvPr/>
        </p:nvCxnSpPr>
        <p:spPr>
          <a:xfrm rot="10800000" flipH="1">
            <a:off x="446484" y="4051883"/>
            <a:ext cx="2626200" cy="300"/>
          </a:xfrm>
          <a:prstGeom prst="straightConnector1">
            <a:avLst/>
          </a:prstGeom>
          <a:noFill/>
          <a:ln>
            <a:noFill/>
          </a:ln>
        </p:spPr>
      </p:cxnSp>
      <p:cxnSp>
        <p:nvCxnSpPr>
          <p:cNvPr id="1071" name="Shape 1071"/>
          <p:cNvCxnSpPr/>
          <p:nvPr/>
        </p:nvCxnSpPr>
        <p:spPr>
          <a:xfrm>
            <a:off x="3259336" y="4052183"/>
            <a:ext cx="5436600" cy="0"/>
          </a:xfrm>
          <a:prstGeom prst="straightConnector1">
            <a:avLst/>
          </a:prstGeom>
          <a:noFill/>
          <a:ln>
            <a:noFill/>
          </a:ln>
        </p:spPr>
      </p:cxnSp>
      <p:sp>
        <p:nvSpPr>
          <p:cNvPr id="1072" name="Shape 1072"/>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1073" name="Shape 1073"/>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1074" name="Shape 1074"/>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1075" name="Shape 1075"/>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transition spd="med">
    <p:fade thruBlk="1"/>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076"/>
        <p:cNvGrpSpPr/>
        <p:nvPr/>
      </p:nvGrpSpPr>
      <p:grpSpPr>
        <a:xfrm>
          <a:off x="0" y="0"/>
          <a:ext cx="0" cy="0"/>
          <a:chOff x="0" y="0"/>
          <a:chExt cx="0" cy="0"/>
        </a:xfrm>
      </p:grpSpPr>
      <p:cxnSp>
        <p:nvCxnSpPr>
          <p:cNvPr id="1077" name="Shape 1077"/>
          <p:cNvCxnSpPr/>
          <p:nvPr/>
        </p:nvCxnSpPr>
        <p:spPr>
          <a:xfrm>
            <a:off x="446484" y="447261"/>
            <a:ext cx="8250900" cy="0"/>
          </a:xfrm>
          <a:prstGeom prst="straightConnector1">
            <a:avLst/>
          </a:prstGeom>
          <a:noFill/>
          <a:ln>
            <a:noFill/>
          </a:ln>
        </p:spPr>
      </p:cxnSp>
      <p:cxnSp>
        <p:nvCxnSpPr>
          <p:cNvPr id="1078" name="Shape 1078"/>
          <p:cNvCxnSpPr/>
          <p:nvPr/>
        </p:nvCxnSpPr>
        <p:spPr>
          <a:xfrm>
            <a:off x="446484" y="858741"/>
            <a:ext cx="8250900" cy="0"/>
          </a:xfrm>
          <a:prstGeom prst="straightConnector1">
            <a:avLst/>
          </a:prstGeom>
          <a:noFill/>
          <a:ln>
            <a:noFill/>
          </a:ln>
        </p:spPr>
      </p:cxnSp>
      <p:cxnSp>
        <p:nvCxnSpPr>
          <p:cNvPr id="1079" name="Shape 1079"/>
          <p:cNvCxnSpPr/>
          <p:nvPr/>
        </p:nvCxnSpPr>
        <p:spPr>
          <a:xfrm rot="10800000" flipH="1">
            <a:off x="6063258" y="1958702"/>
            <a:ext cx="2626200" cy="300"/>
          </a:xfrm>
          <a:prstGeom prst="straightConnector1">
            <a:avLst/>
          </a:prstGeom>
          <a:noFill/>
          <a:ln>
            <a:noFill/>
          </a:ln>
        </p:spPr>
      </p:cxnSp>
      <p:cxnSp>
        <p:nvCxnSpPr>
          <p:cNvPr id="1080" name="Shape 1080"/>
          <p:cNvCxnSpPr/>
          <p:nvPr/>
        </p:nvCxnSpPr>
        <p:spPr>
          <a:xfrm rot="10800000" flipH="1">
            <a:off x="446484" y="1958702"/>
            <a:ext cx="5444100" cy="300"/>
          </a:xfrm>
          <a:prstGeom prst="straightConnector1">
            <a:avLst/>
          </a:prstGeom>
          <a:noFill/>
          <a:ln>
            <a:noFill/>
          </a:ln>
        </p:spPr>
      </p:cxnSp>
      <p:sp>
        <p:nvSpPr>
          <p:cNvPr id="1081" name="Shape 1081"/>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082" name="Shape 1082"/>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transition spd="med">
    <p:fade thruBlk="1"/>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083"/>
        <p:cNvGrpSpPr/>
        <p:nvPr/>
      </p:nvGrpSpPr>
      <p:grpSpPr>
        <a:xfrm>
          <a:off x="0" y="0"/>
          <a:ext cx="0" cy="0"/>
          <a:chOff x="0" y="0"/>
          <a:chExt cx="0" cy="0"/>
        </a:xfrm>
      </p:grpSpPr>
      <p:pic>
        <p:nvPicPr>
          <p:cNvPr id="1084" name="Shape 1084"/>
          <p:cNvPicPr preferRelativeResize="0"/>
          <p:nvPr/>
        </p:nvPicPr>
        <p:blipFill rotWithShape="1">
          <a:blip r:embed="rId2">
            <a:alphaModFix/>
          </a:blip>
          <a:srcRect/>
          <a:stretch/>
        </p:blipFill>
        <p:spPr>
          <a:xfrm>
            <a:off x="2330648" y="1095492"/>
            <a:ext cx="4450199" cy="3598424"/>
          </a:xfrm>
          <a:prstGeom prst="rect">
            <a:avLst/>
          </a:prstGeom>
          <a:noFill/>
          <a:ln>
            <a:noFill/>
          </a:ln>
        </p:spPr>
      </p:pic>
      <p:cxnSp>
        <p:nvCxnSpPr>
          <p:cNvPr id="1085" name="Shape 1085"/>
          <p:cNvCxnSpPr/>
          <p:nvPr/>
        </p:nvCxnSpPr>
        <p:spPr>
          <a:xfrm>
            <a:off x="446484" y="447261"/>
            <a:ext cx="8250900" cy="0"/>
          </a:xfrm>
          <a:prstGeom prst="straightConnector1">
            <a:avLst/>
          </a:prstGeom>
          <a:noFill/>
          <a:ln>
            <a:noFill/>
          </a:ln>
        </p:spPr>
      </p:cxnSp>
      <p:cxnSp>
        <p:nvCxnSpPr>
          <p:cNvPr id="1086" name="Shape 1086"/>
          <p:cNvCxnSpPr/>
          <p:nvPr/>
        </p:nvCxnSpPr>
        <p:spPr>
          <a:xfrm>
            <a:off x="446484" y="858741"/>
            <a:ext cx="8250900" cy="0"/>
          </a:xfrm>
          <a:prstGeom prst="straightConnector1">
            <a:avLst/>
          </a:prstGeom>
          <a:noFill/>
          <a:ln>
            <a:noFill/>
          </a:ln>
        </p:spPr>
      </p:cxnSp>
      <p:sp>
        <p:nvSpPr>
          <p:cNvPr id="1087" name="Shape 1087"/>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088"/>
        <p:cNvGrpSpPr/>
        <p:nvPr/>
      </p:nvGrpSpPr>
      <p:grpSpPr>
        <a:xfrm>
          <a:off x="0" y="0"/>
          <a:ext cx="0" cy="0"/>
          <a:chOff x="0" y="0"/>
          <a:chExt cx="0" cy="0"/>
        </a:xfrm>
      </p:grpSpPr>
      <p:pic>
        <p:nvPicPr>
          <p:cNvPr id="1089" name="Shape 1089"/>
          <p:cNvPicPr preferRelativeResize="0"/>
          <p:nvPr/>
        </p:nvPicPr>
        <p:blipFill rotWithShape="1">
          <a:blip r:embed="rId2">
            <a:alphaModFix/>
          </a:blip>
          <a:srcRect/>
          <a:stretch/>
        </p:blipFill>
        <p:spPr>
          <a:xfrm>
            <a:off x="1965088" y="1096067"/>
            <a:ext cx="5119963" cy="3593122"/>
          </a:xfrm>
          <a:prstGeom prst="rect">
            <a:avLst/>
          </a:prstGeom>
          <a:noFill/>
          <a:ln>
            <a:noFill/>
          </a:ln>
        </p:spPr>
      </p:pic>
      <p:cxnSp>
        <p:nvCxnSpPr>
          <p:cNvPr id="1090" name="Shape 1090"/>
          <p:cNvCxnSpPr/>
          <p:nvPr/>
        </p:nvCxnSpPr>
        <p:spPr>
          <a:xfrm>
            <a:off x="446484" y="447261"/>
            <a:ext cx="8250900" cy="0"/>
          </a:xfrm>
          <a:prstGeom prst="straightConnector1">
            <a:avLst/>
          </a:prstGeom>
          <a:noFill/>
          <a:ln>
            <a:noFill/>
          </a:ln>
        </p:spPr>
      </p:cxnSp>
      <p:cxnSp>
        <p:nvCxnSpPr>
          <p:cNvPr id="1091" name="Shape 1091"/>
          <p:cNvCxnSpPr/>
          <p:nvPr/>
        </p:nvCxnSpPr>
        <p:spPr>
          <a:xfrm>
            <a:off x="446484" y="858741"/>
            <a:ext cx="8250900" cy="0"/>
          </a:xfrm>
          <a:prstGeom prst="straightConnector1">
            <a:avLst/>
          </a:prstGeom>
          <a:noFill/>
          <a:ln>
            <a:noFill/>
          </a:ln>
        </p:spPr>
      </p:cxnSp>
      <p:sp>
        <p:nvSpPr>
          <p:cNvPr id="1092" name="Shape 1092"/>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093"/>
        <p:cNvGrpSpPr/>
        <p:nvPr/>
      </p:nvGrpSpPr>
      <p:grpSpPr>
        <a:xfrm>
          <a:off x="0" y="0"/>
          <a:ext cx="0" cy="0"/>
          <a:chOff x="0" y="0"/>
          <a:chExt cx="0" cy="0"/>
        </a:xfrm>
      </p:grpSpPr>
      <p:pic>
        <p:nvPicPr>
          <p:cNvPr id="1094" name="Shape 1094"/>
          <p:cNvPicPr preferRelativeResize="0"/>
          <p:nvPr/>
        </p:nvPicPr>
        <p:blipFill rotWithShape="1">
          <a:blip r:embed="rId2">
            <a:alphaModFix/>
          </a:blip>
          <a:srcRect/>
          <a:stretch/>
        </p:blipFill>
        <p:spPr>
          <a:xfrm>
            <a:off x="2205633" y="1064481"/>
            <a:ext cx="4788731" cy="3731521"/>
          </a:xfrm>
          <a:prstGeom prst="rect">
            <a:avLst/>
          </a:prstGeom>
          <a:noFill/>
          <a:ln>
            <a:noFill/>
          </a:ln>
        </p:spPr>
      </p:pic>
      <p:cxnSp>
        <p:nvCxnSpPr>
          <p:cNvPr id="1095" name="Shape 1095"/>
          <p:cNvCxnSpPr/>
          <p:nvPr/>
        </p:nvCxnSpPr>
        <p:spPr>
          <a:xfrm>
            <a:off x="446484" y="447261"/>
            <a:ext cx="8250900" cy="0"/>
          </a:xfrm>
          <a:prstGeom prst="straightConnector1">
            <a:avLst/>
          </a:prstGeom>
          <a:noFill/>
          <a:ln>
            <a:noFill/>
          </a:ln>
        </p:spPr>
      </p:cxnSp>
      <p:cxnSp>
        <p:nvCxnSpPr>
          <p:cNvPr id="1096" name="Shape 1096"/>
          <p:cNvCxnSpPr/>
          <p:nvPr/>
        </p:nvCxnSpPr>
        <p:spPr>
          <a:xfrm>
            <a:off x="446484" y="858741"/>
            <a:ext cx="8250900" cy="0"/>
          </a:xfrm>
          <a:prstGeom prst="straightConnector1">
            <a:avLst/>
          </a:prstGeom>
          <a:noFill/>
          <a:ln>
            <a:noFill/>
          </a:ln>
        </p:spPr>
      </p:cxnSp>
      <p:sp>
        <p:nvSpPr>
          <p:cNvPr id="1097" name="Shape 1097"/>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098"/>
        <p:cNvGrpSpPr/>
        <p:nvPr/>
      </p:nvGrpSpPr>
      <p:grpSpPr>
        <a:xfrm>
          <a:off x="0" y="0"/>
          <a:ext cx="0" cy="0"/>
          <a:chOff x="0" y="0"/>
          <a:chExt cx="0" cy="0"/>
        </a:xfrm>
      </p:grpSpPr>
      <p:pic>
        <p:nvPicPr>
          <p:cNvPr id="1099" name="Shape 1099"/>
          <p:cNvPicPr preferRelativeResize="0"/>
          <p:nvPr/>
        </p:nvPicPr>
        <p:blipFill rotWithShape="1">
          <a:blip r:embed="rId2">
            <a:alphaModFix/>
          </a:blip>
          <a:srcRect/>
          <a:stretch/>
        </p:blipFill>
        <p:spPr>
          <a:xfrm>
            <a:off x="714375" y="925270"/>
            <a:ext cx="2828946" cy="4232375"/>
          </a:xfrm>
          <a:prstGeom prst="rect">
            <a:avLst/>
          </a:prstGeom>
          <a:noFill/>
          <a:ln>
            <a:noFill/>
          </a:ln>
        </p:spPr>
      </p:pic>
      <p:pic>
        <p:nvPicPr>
          <p:cNvPr id="1100" name="Shape 1100"/>
          <p:cNvPicPr preferRelativeResize="0"/>
          <p:nvPr/>
        </p:nvPicPr>
        <p:blipFill rotWithShape="1">
          <a:blip r:embed="rId3">
            <a:alphaModFix/>
          </a:blip>
          <a:srcRect/>
          <a:stretch/>
        </p:blipFill>
        <p:spPr>
          <a:xfrm>
            <a:off x="3286125" y="966083"/>
            <a:ext cx="2585380" cy="3837782"/>
          </a:xfrm>
          <a:prstGeom prst="rect">
            <a:avLst/>
          </a:prstGeom>
          <a:noFill/>
          <a:ln>
            <a:noFill/>
          </a:ln>
        </p:spPr>
      </p:pic>
      <p:pic>
        <p:nvPicPr>
          <p:cNvPr id="1101" name="Shape 1101"/>
          <p:cNvPicPr preferRelativeResize="0"/>
          <p:nvPr/>
        </p:nvPicPr>
        <p:blipFill rotWithShape="1">
          <a:blip r:embed="rId4">
            <a:alphaModFix/>
          </a:blip>
          <a:srcRect/>
          <a:stretch/>
        </p:blipFill>
        <p:spPr>
          <a:xfrm>
            <a:off x="5982891" y="957138"/>
            <a:ext cx="2086318" cy="3825360"/>
          </a:xfrm>
          <a:prstGeom prst="rect">
            <a:avLst/>
          </a:prstGeom>
          <a:noFill/>
          <a:ln>
            <a:noFill/>
          </a:ln>
        </p:spPr>
      </p:pic>
      <p:cxnSp>
        <p:nvCxnSpPr>
          <p:cNvPr id="1102" name="Shape 1102"/>
          <p:cNvCxnSpPr/>
          <p:nvPr/>
        </p:nvCxnSpPr>
        <p:spPr>
          <a:xfrm>
            <a:off x="446484" y="447261"/>
            <a:ext cx="8250900" cy="0"/>
          </a:xfrm>
          <a:prstGeom prst="straightConnector1">
            <a:avLst/>
          </a:prstGeom>
          <a:noFill/>
          <a:ln>
            <a:noFill/>
          </a:ln>
        </p:spPr>
      </p:cxnSp>
      <p:cxnSp>
        <p:nvCxnSpPr>
          <p:cNvPr id="1103" name="Shape 1103"/>
          <p:cNvCxnSpPr/>
          <p:nvPr/>
        </p:nvCxnSpPr>
        <p:spPr>
          <a:xfrm>
            <a:off x="446484" y="858741"/>
            <a:ext cx="8250900" cy="0"/>
          </a:xfrm>
          <a:prstGeom prst="straightConnector1">
            <a:avLst/>
          </a:prstGeom>
          <a:noFill/>
          <a:ln>
            <a:noFill/>
          </a:ln>
        </p:spPr>
      </p:cxnSp>
      <p:sp>
        <p:nvSpPr>
          <p:cNvPr id="1104" name="Shape 1104"/>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105" name="Shape 1105"/>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106" name="Shape 1106"/>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55"/>
        <p:cNvGrpSpPr/>
        <p:nvPr/>
      </p:nvGrpSpPr>
      <p:grpSpPr>
        <a:xfrm>
          <a:off x="0" y="0"/>
          <a:ext cx="0" cy="0"/>
          <a:chOff x="0" y="0"/>
          <a:chExt cx="0" cy="0"/>
        </a:xfrm>
      </p:grpSpPr>
      <p:cxnSp>
        <p:nvCxnSpPr>
          <p:cNvPr id="56" name="Shape 56"/>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57" name="Shape 57"/>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pic>
        <p:nvPicPr>
          <p:cNvPr id="58" name="Shape 58"/>
          <p:cNvPicPr preferRelativeResize="0"/>
          <p:nvPr/>
        </p:nvPicPr>
        <p:blipFill rotWithShape="1">
          <a:blip r:embed="rId2">
            <a:alphaModFix/>
          </a:blip>
          <a:srcRect/>
          <a:stretch/>
        </p:blipFill>
        <p:spPr>
          <a:xfrm>
            <a:off x="446484" y="536713"/>
            <a:ext cx="1991321" cy="21468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107"/>
        <p:cNvGrpSpPr/>
        <p:nvPr/>
      </p:nvGrpSpPr>
      <p:grpSpPr>
        <a:xfrm>
          <a:off x="0" y="0"/>
          <a:ext cx="0" cy="0"/>
          <a:chOff x="0" y="0"/>
          <a:chExt cx="0" cy="0"/>
        </a:xfrm>
      </p:grpSpPr>
      <p:cxnSp>
        <p:nvCxnSpPr>
          <p:cNvPr id="1108" name="Shape 1108"/>
          <p:cNvCxnSpPr/>
          <p:nvPr/>
        </p:nvCxnSpPr>
        <p:spPr>
          <a:xfrm>
            <a:off x="446484" y="447261"/>
            <a:ext cx="8250900" cy="0"/>
          </a:xfrm>
          <a:prstGeom prst="straightConnector1">
            <a:avLst/>
          </a:prstGeom>
          <a:noFill/>
          <a:ln>
            <a:noFill/>
          </a:ln>
        </p:spPr>
      </p:cxnSp>
      <p:cxnSp>
        <p:nvCxnSpPr>
          <p:cNvPr id="1109" name="Shape 1109"/>
          <p:cNvCxnSpPr/>
          <p:nvPr/>
        </p:nvCxnSpPr>
        <p:spPr>
          <a:xfrm>
            <a:off x="446484" y="858741"/>
            <a:ext cx="8250900" cy="0"/>
          </a:xfrm>
          <a:prstGeom prst="straightConnector1">
            <a:avLst/>
          </a:prstGeom>
          <a:noFill/>
          <a:ln>
            <a:noFill/>
          </a:ln>
        </p:spPr>
      </p:cxnSp>
      <p:sp>
        <p:nvSpPr>
          <p:cNvPr id="1110" name="Shape 1110"/>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111" name="Shape 1111"/>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112" name="Shape 1112"/>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113"/>
        <p:cNvGrpSpPr/>
        <p:nvPr/>
      </p:nvGrpSpPr>
      <p:grpSpPr>
        <a:xfrm>
          <a:off x="0" y="0"/>
          <a:ext cx="0" cy="0"/>
          <a:chOff x="0" y="0"/>
          <a:chExt cx="0" cy="0"/>
        </a:xfrm>
      </p:grpSpPr>
      <p:cxnSp>
        <p:nvCxnSpPr>
          <p:cNvPr id="1114" name="Shape 1114"/>
          <p:cNvCxnSpPr/>
          <p:nvPr/>
        </p:nvCxnSpPr>
        <p:spPr>
          <a:xfrm>
            <a:off x="446484" y="447261"/>
            <a:ext cx="8250900" cy="0"/>
          </a:xfrm>
          <a:prstGeom prst="straightConnector1">
            <a:avLst/>
          </a:prstGeom>
          <a:noFill/>
          <a:ln>
            <a:noFill/>
          </a:ln>
        </p:spPr>
      </p:cxnSp>
      <p:cxnSp>
        <p:nvCxnSpPr>
          <p:cNvPr id="1115" name="Shape 1115"/>
          <p:cNvCxnSpPr/>
          <p:nvPr/>
        </p:nvCxnSpPr>
        <p:spPr>
          <a:xfrm>
            <a:off x="446484" y="858741"/>
            <a:ext cx="8250900" cy="0"/>
          </a:xfrm>
          <a:prstGeom prst="straightConnector1">
            <a:avLst/>
          </a:prstGeom>
          <a:noFill/>
          <a:ln>
            <a:noFill/>
          </a:ln>
        </p:spPr>
      </p:cxnSp>
      <p:grpSp>
        <p:nvGrpSpPr>
          <p:cNvPr id="1116" name="Shape 1116"/>
          <p:cNvGrpSpPr/>
          <p:nvPr/>
        </p:nvGrpSpPr>
        <p:grpSpPr>
          <a:xfrm>
            <a:off x="446484" y="1288111"/>
            <a:ext cx="892699" cy="894222"/>
            <a:chOff x="0" y="0"/>
            <a:chExt cx="1269661" cy="1269661"/>
          </a:xfrm>
        </p:grpSpPr>
        <p:pic>
          <p:nvPicPr>
            <p:cNvPr id="1117" name="Shape 1117"/>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118" name="Shape 1118"/>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1119" name="Shape 1119"/>
          <p:cNvGrpSpPr/>
          <p:nvPr/>
        </p:nvGrpSpPr>
        <p:grpSpPr>
          <a:xfrm>
            <a:off x="1518047" y="1288111"/>
            <a:ext cx="892699" cy="894222"/>
            <a:chOff x="0" y="0"/>
            <a:chExt cx="1269661" cy="1269661"/>
          </a:xfrm>
        </p:grpSpPr>
        <p:pic>
          <p:nvPicPr>
            <p:cNvPr id="1120" name="Shape 1120"/>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121" name="Shape 1121"/>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22" name="Shape 1122"/>
          <p:cNvGrpSpPr/>
          <p:nvPr/>
        </p:nvGrpSpPr>
        <p:grpSpPr>
          <a:xfrm>
            <a:off x="446484" y="2352592"/>
            <a:ext cx="892699" cy="894222"/>
            <a:chOff x="0" y="0"/>
            <a:chExt cx="1269661" cy="1269661"/>
          </a:xfrm>
        </p:grpSpPr>
        <p:pic>
          <p:nvPicPr>
            <p:cNvPr id="1123" name="Shape 1123"/>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124" name="Shape 112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25" name="Shape 1125"/>
          <p:cNvGrpSpPr/>
          <p:nvPr/>
        </p:nvGrpSpPr>
        <p:grpSpPr>
          <a:xfrm>
            <a:off x="1518047" y="2352592"/>
            <a:ext cx="892699" cy="894222"/>
            <a:chOff x="0" y="0"/>
            <a:chExt cx="1269661" cy="1269661"/>
          </a:xfrm>
        </p:grpSpPr>
        <p:pic>
          <p:nvPicPr>
            <p:cNvPr id="1126" name="Shape 1126"/>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127" name="Shape 1127"/>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28" name="Shape 1128"/>
          <p:cNvGrpSpPr/>
          <p:nvPr/>
        </p:nvGrpSpPr>
        <p:grpSpPr>
          <a:xfrm>
            <a:off x="446484" y="3434963"/>
            <a:ext cx="892699" cy="894222"/>
            <a:chOff x="0" y="0"/>
            <a:chExt cx="1269661" cy="1269661"/>
          </a:xfrm>
        </p:grpSpPr>
        <p:pic>
          <p:nvPicPr>
            <p:cNvPr id="1129" name="Shape 1129"/>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130" name="Shape 1130"/>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131" name="Shape 1131"/>
          <p:cNvGrpSpPr/>
          <p:nvPr/>
        </p:nvGrpSpPr>
        <p:grpSpPr>
          <a:xfrm>
            <a:off x="1518047" y="3434963"/>
            <a:ext cx="892699" cy="894222"/>
            <a:chOff x="0" y="0"/>
            <a:chExt cx="1269661" cy="1269661"/>
          </a:xfrm>
        </p:grpSpPr>
        <p:pic>
          <p:nvPicPr>
            <p:cNvPr id="1132" name="Shape 1132"/>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133" name="Shape 1133"/>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1134" name="Shape 1134"/>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600" tIns="196600" rIns="196600" bIns="1966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135" name="Shape 1135"/>
          <p:cNvGrpSpPr/>
          <p:nvPr/>
        </p:nvGrpSpPr>
        <p:grpSpPr>
          <a:xfrm>
            <a:off x="2848569" y="1288111"/>
            <a:ext cx="1428342" cy="1430780"/>
            <a:chOff x="0" y="0"/>
            <a:chExt cx="2031492" cy="2031492"/>
          </a:xfrm>
        </p:grpSpPr>
        <p:pic>
          <p:nvPicPr>
            <p:cNvPr id="1136" name="Shape 1136"/>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137" name="Shape 1137"/>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1138" name="Shape 1138"/>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39" name="Shape 1139"/>
          <p:cNvGrpSpPr/>
          <p:nvPr/>
        </p:nvGrpSpPr>
        <p:grpSpPr>
          <a:xfrm>
            <a:off x="4473772" y="1288111"/>
            <a:ext cx="1428342" cy="1430780"/>
            <a:chOff x="0" y="0"/>
            <a:chExt cx="2031492" cy="2031492"/>
          </a:xfrm>
        </p:grpSpPr>
        <p:pic>
          <p:nvPicPr>
            <p:cNvPr id="1140" name="Shape 1140"/>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141" name="Shape 1141"/>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142" name="Shape 1142"/>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43" name="Shape 1143"/>
          <p:cNvGrpSpPr/>
          <p:nvPr/>
        </p:nvGrpSpPr>
        <p:grpSpPr>
          <a:xfrm>
            <a:off x="2848569" y="2898249"/>
            <a:ext cx="1428342" cy="1430780"/>
            <a:chOff x="0" y="0"/>
            <a:chExt cx="2031492" cy="2031492"/>
          </a:xfrm>
        </p:grpSpPr>
        <p:pic>
          <p:nvPicPr>
            <p:cNvPr id="1144" name="Shape 1144"/>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145" name="Shape 1145"/>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146" name="Shape 1146"/>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47" name="Shape 1147"/>
          <p:cNvGrpSpPr/>
          <p:nvPr/>
        </p:nvGrpSpPr>
        <p:grpSpPr>
          <a:xfrm>
            <a:off x="4473772" y="2898249"/>
            <a:ext cx="1428342" cy="1430780"/>
            <a:chOff x="0" y="0"/>
            <a:chExt cx="2031492" cy="2031492"/>
          </a:xfrm>
        </p:grpSpPr>
        <p:pic>
          <p:nvPicPr>
            <p:cNvPr id="1148" name="Shape 1148"/>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149" name="Shape 1149"/>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150" name="Shape 1150"/>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151" name="Shape 1151"/>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600" tIns="196600" rIns="196600" bIns="1966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transition spd="med">
    <p:fade thruBlk="1"/>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152"/>
        <p:cNvGrpSpPr/>
        <p:nvPr/>
      </p:nvGrpSpPr>
      <p:grpSpPr>
        <a:xfrm>
          <a:off x="0" y="0"/>
          <a:ext cx="0" cy="0"/>
          <a:chOff x="0" y="0"/>
          <a:chExt cx="0" cy="0"/>
        </a:xfrm>
      </p:grpSpPr>
      <p:cxnSp>
        <p:nvCxnSpPr>
          <p:cNvPr id="1153" name="Shape 1153"/>
          <p:cNvCxnSpPr/>
          <p:nvPr/>
        </p:nvCxnSpPr>
        <p:spPr>
          <a:xfrm>
            <a:off x="446484" y="447261"/>
            <a:ext cx="8250900" cy="0"/>
          </a:xfrm>
          <a:prstGeom prst="straightConnector1">
            <a:avLst/>
          </a:prstGeom>
          <a:noFill/>
          <a:ln>
            <a:noFill/>
          </a:ln>
        </p:spPr>
      </p:cxnSp>
      <p:cxnSp>
        <p:nvCxnSpPr>
          <p:cNvPr id="1154" name="Shape 1154"/>
          <p:cNvCxnSpPr/>
          <p:nvPr/>
        </p:nvCxnSpPr>
        <p:spPr>
          <a:xfrm>
            <a:off x="446484" y="858741"/>
            <a:ext cx="8250900" cy="0"/>
          </a:xfrm>
          <a:prstGeom prst="straightConnector1">
            <a:avLst/>
          </a:prstGeom>
          <a:noFill/>
          <a:ln>
            <a:noFill/>
          </a:ln>
        </p:spPr>
      </p:cxnSp>
      <p:grpSp>
        <p:nvGrpSpPr>
          <p:cNvPr id="1155" name="Shape 1155"/>
          <p:cNvGrpSpPr/>
          <p:nvPr/>
        </p:nvGrpSpPr>
        <p:grpSpPr>
          <a:xfrm>
            <a:off x="973335" y="2204996"/>
            <a:ext cx="892699" cy="894222"/>
            <a:chOff x="0" y="0"/>
            <a:chExt cx="1269661" cy="1269661"/>
          </a:xfrm>
        </p:grpSpPr>
        <p:pic>
          <p:nvPicPr>
            <p:cNvPr id="1156" name="Shape 1156"/>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157" name="Shape 1157"/>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158" name="Shape 1158"/>
          <p:cNvCxnSpPr/>
          <p:nvPr/>
        </p:nvCxnSpPr>
        <p:spPr>
          <a:xfrm rot="10800000" flipH="1">
            <a:off x="2750344" y="2284390"/>
            <a:ext cx="2626200" cy="300"/>
          </a:xfrm>
          <a:prstGeom prst="straightConnector1">
            <a:avLst/>
          </a:prstGeom>
          <a:noFill/>
          <a:ln>
            <a:noFill/>
          </a:ln>
        </p:spPr>
      </p:cxnSp>
      <p:cxnSp>
        <p:nvCxnSpPr>
          <p:cNvPr id="1159" name="Shape 1159"/>
          <p:cNvCxnSpPr/>
          <p:nvPr/>
        </p:nvCxnSpPr>
        <p:spPr>
          <a:xfrm rot="10800000" flipH="1">
            <a:off x="2750344" y="3790227"/>
            <a:ext cx="2626200" cy="300"/>
          </a:xfrm>
          <a:prstGeom prst="straightConnector1">
            <a:avLst/>
          </a:prstGeom>
          <a:noFill/>
          <a:ln>
            <a:noFill/>
          </a:ln>
        </p:spPr>
      </p:cxnSp>
      <p:sp>
        <p:nvSpPr>
          <p:cNvPr id="1160" name="Shape 1160"/>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1161" name="Shape 1161"/>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1162" name="Shape 1162"/>
          <p:cNvCxnSpPr/>
          <p:nvPr/>
        </p:nvCxnSpPr>
        <p:spPr>
          <a:xfrm rot="10800000" flipH="1">
            <a:off x="2750344" y="1565676"/>
            <a:ext cx="2626200" cy="300"/>
          </a:xfrm>
          <a:prstGeom prst="straightConnector1">
            <a:avLst/>
          </a:prstGeom>
          <a:noFill/>
          <a:ln>
            <a:noFill/>
          </a:ln>
        </p:spPr>
      </p:cxnSp>
      <p:sp>
        <p:nvSpPr>
          <p:cNvPr id="1163" name="Shape 1163"/>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1164" name="Shape 1164"/>
          <p:cNvCxnSpPr/>
          <p:nvPr/>
        </p:nvCxnSpPr>
        <p:spPr>
          <a:xfrm rot="10800000">
            <a:off x="2268141" y="1270100"/>
            <a:ext cx="0" cy="31209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165"/>
        <p:cNvGrpSpPr/>
        <p:nvPr/>
      </p:nvGrpSpPr>
      <p:grpSpPr>
        <a:xfrm>
          <a:off x="0" y="0"/>
          <a:ext cx="0" cy="0"/>
          <a:chOff x="0" y="0"/>
          <a:chExt cx="0" cy="0"/>
        </a:xfrm>
      </p:grpSpPr>
      <p:cxnSp>
        <p:nvCxnSpPr>
          <p:cNvPr id="1166" name="Shape 116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167" name="Shape 1167"/>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168" name="Shape 1168"/>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transition spd="med">
    <p:fade thruBlk="1"/>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169"/>
        <p:cNvGrpSpPr/>
        <p:nvPr/>
      </p:nvGrpSpPr>
      <p:grpSpPr>
        <a:xfrm>
          <a:off x="0" y="0"/>
          <a:ext cx="0" cy="0"/>
          <a:chOff x="0" y="0"/>
          <a:chExt cx="0" cy="0"/>
        </a:xfrm>
      </p:grpSpPr>
      <p:cxnSp>
        <p:nvCxnSpPr>
          <p:cNvPr id="1170" name="Shape 117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171" name="Shape 117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172" name="Shape 1172"/>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transition spd="med">
    <p:fade thruBlk="1"/>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73"/>
        <p:cNvGrpSpPr/>
        <p:nvPr/>
      </p:nvGrpSpPr>
      <p:grpSpPr>
        <a:xfrm>
          <a:off x="0" y="0"/>
          <a:ext cx="0" cy="0"/>
          <a:chOff x="0" y="0"/>
          <a:chExt cx="0" cy="0"/>
        </a:xfrm>
      </p:grpSpPr>
    </p:spTree>
  </p:cSld>
  <p:clrMapOvr>
    <a:masterClrMapping/>
  </p:clrMapOvr>
  <p:transition spd="med">
    <p:fade thruBlk="1"/>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174"/>
        <p:cNvGrpSpPr/>
        <p:nvPr/>
      </p:nvGrpSpPr>
      <p:grpSpPr>
        <a:xfrm>
          <a:off x="0" y="0"/>
          <a:ext cx="0" cy="0"/>
          <a:chOff x="0" y="0"/>
          <a:chExt cx="0" cy="0"/>
        </a:xfrm>
      </p:grpSpPr>
      <p:cxnSp>
        <p:nvCxnSpPr>
          <p:cNvPr id="1175" name="Shape 1175"/>
          <p:cNvCxnSpPr/>
          <p:nvPr/>
        </p:nvCxnSpPr>
        <p:spPr>
          <a:xfrm>
            <a:off x="446484" y="447261"/>
            <a:ext cx="8250900" cy="0"/>
          </a:xfrm>
          <a:prstGeom prst="straightConnector1">
            <a:avLst/>
          </a:prstGeom>
          <a:noFill/>
          <a:ln>
            <a:noFill/>
          </a:ln>
        </p:spPr>
      </p:cxnSp>
      <p:cxnSp>
        <p:nvCxnSpPr>
          <p:cNvPr id="1176" name="Shape 1176"/>
          <p:cNvCxnSpPr/>
          <p:nvPr/>
        </p:nvCxnSpPr>
        <p:spPr>
          <a:xfrm>
            <a:off x="446484" y="858741"/>
            <a:ext cx="8250900" cy="0"/>
          </a:xfrm>
          <a:prstGeom prst="straightConnector1">
            <a:avLst/>
          </a:prstGeom>
          <a:noFill/>
          <a:ln>
            <a:noFill/>
          </a:ln>
        </p:spPr>
      </p:cxnSp>
      <p:grpSp>
        <p:nvGrpSpPr>
          <p:cNvPr id="1177" name="Shape 1177"/>
          <p:cNvGrpSpPr/>
          <p:nvPr/>
        </p:nvGrpSpPr>
        <p:grpSpPr>
          <a:xfrm>
            <a:off x="973335" y="2204996"/>
            <a:ext cx="892699" cy="894222"/>
            <a:chOff x="0" y="0"/>
            <a:chExt cx="1269661" cy="1269661"/>
          </a:xfrm>
        </p:grpSpPr>
        <p:pic>
          <p:nvPicPr>
            <p:cNvPr id="1178" name="Shape 117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179" name="Shape 1179"/>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180" name="Shape 1180"/>
          <p:cNvCxnSpPr/>
          <p:nvPr/>
        </p:nvCxnSpPr>
        <p:spPr>
          <a:xfrm rot="10800000">
            <a:off x="2268141" y="1270100"/>
            <a:ext cx="0" cy="31209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181"/>
        <p:cNvGrpSpPr/>
        <p:nvPr/>
      </p:nvGrpSpPr>
      <p:grpSpPr>
        <a:xfrm>
          <a:off x="0" y="0"/>
          <a:ext cx="0" cy="0"/>
          <a:chOff x="0" y="0"/>
          <a:chExt cx="0" cy="0"/>
        </a:xfrm>
      </p:grpSpPr>
      <p:cxnSp>
        <p:nvCxnSpPr>
          <p:cNvPr id="1182" name="Shape 1182"/>
          <p:cNvCxnSpPr/>
          <p:nvPr/>
        </p:nvCxnSpPr>
        <p:spPr>
          <a:xfrm>
            <a:off x="446484" y="447261"/>
            <a:ext cx="8250900" cy="0"/>
          </a:xfrm>
          <a:prstGeom prst="straightConnector1">
            <a:avLst/>
          </a:prstGeom>
          <a:noFill/>
          <a:ln>
            <a:noFill/>
          </a:ln>
        </p:spPr>
      </p:cxnSp>
      <p:cxnSp>
        <p:nvCxnSpPr>
          <p:cNvPr id="1183" name="Shape 1183"/>
          <p:cNvCxnSpPr/>
          <p:nvPr/>
        </p:nvCxnSpPr>
        <p:spPr>
          <a:xfrm>
            <a:off x="446484" y="858741"/>
            <a:ext cx="8250900" cy="0"/>
          </a:xfrm>
          <a:prstGeom prst="straightConnector1">
            <a:avLst/>
          </a:prstGeom>
          <a:noFill/>
          <a:ln>
            <a:noFill/>
          </a:ln>
        </p:spPr>
      </p:cxnSp>
      <p:cxnSp>
        <p:nvCxnSpPr>
          <p:cNvPr id="1184" name="Shape 1184"/>
          <p:cNvCxnSpPr/>
          <p:nvPr/>
        </p:nvCxnSpPr>
        <p:spPr>
          <a:xfrm rot="10800000" flipH="1">
            <a:off x="6063258" y="1958702"/>
            <a:ext cx="2626200" cy="300"/>
          </a:xfrm>
          <a:prstGeom prst="straightConnector1">
            <a:avLst/>
          </a:prstGeom>
          <a:noFill/>
          <a:ln>
            <a:noFill/>
          </a:ln>
        </p:spPr>
      </p:cxnSp>
      <p:cxnSp>
        <p:nvCxnSpPr>
          <p:cNvPr id="1185" name="Shape 1185"/>
          <p:cNvCxnSpPr/>
          <p:nvPr/>
        </p:nvCxnSpPr>
        <p:spPr>
          <a:xfrm rot="10800000" flipH="1">
            <a:off x="446484" y="1958702"/>
            <a:ext cx="5444100" cy="300"/>
          </a:xfrm>
          <a:prstGeom prst="straightConnector1">
            <a:avLst/>
          </a:prstGeom>
          <a:noFill/>
          <a:ln>
            <a:noFill/>
          </a:ln>
        </p:spPr>
      </p:cxnSp>
      <p:sp>
        <p:nvSpPr>
          <p:cNvPr id="1186" name="Shape 1186"/>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187" name="Shape 1187"/>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1188" name="Shape 1188"/>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189"/>
        <p:cNvGrpSpPr/>
        <p:nvPr/>
      </p:nvGrpSpPr>
      <p:grpSpPr>
        <a:xfrm>
          <a:off x="0" y="0"/>
          <a:ext cx="0" cy="0"/>
          <a:chOff x="0" y="0"/>
          <a:chExt cx="0" cy="0"/>
        </a:xfrm>
      </p:grpSpPr>
      <p:sp>
        <p:nvSpPr>
          <p:cNvPr id="1190" name="Shape 1190"/>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191" name="Shape 1191"/>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192" name="Shape 1192"/>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193"/>
        <p:cNvGrpSpPr/>
        <p:nvPr/>
      </p:nvGrpSpPr>
      <p:grpSpPr>
        <a:xfrm>
          <a:off x="0" y="0"/>
          <a:ext cx="0" cy="0"/>
          <a:chOff x="0" y="0"/>
          <a:chExt cx="0" cy="0"/>
        </a:xfrm>
      </p:grpSpPr>
      <p:pic>
        <p:nvPicPr>
          <p:cNvPr id="1194" name="Shape 1194"/>
          <p:cNvPicPr preferRelativeResize="0"/>
          <p:nvPr/>
        </p:nvPicPr>
        <p:blipFill rotWithShape="1">
          <a:blip r:embed="rId2">
            <a:alphaModFix/>
          </a:blip>
          <a:srcRect/>
          <a:stretch/>
        </p:blipFill>
        <p:spPr>
          <a:xfrm>
            <a:off x="2330648" y="1095492"/>
            <a:ext cx="4450199" cy="3598424"/>
          </a:xfrm>
          <a:prstGeom prst="rect">
            <a:avLst/>
          </a:prstGeom>
          <a:noFill/>
          <a:ln>
            <a:noFill/>
          </a:ln>
        </p:spPr>
      </p:pic>
      <p:cxnSp>
        <p:nvCxnSpPr>
          <p:cNvPr id="1195" name="Shape 1195"/>
          <p:cNvCxnSpPr/>
          <p:nvPr/>
        </p:nvCxnSpPr>
        <p:spPr>
          <a:xfrm>
            <a:off x="446484" y="447261"/>
            <a:ext cx="8250900" cy="0"/>
          </a:xfrm>
          <a:prstGeom prst="straightConnector1">
            <a:avLst/>
          </a:prstGeom>
          <a:noFill/>
          <a:ln>
            <a:noFill/>
          </a:ln>
        </p:spPr>
      </p:cxnSp>
      <p:cxnSp>
        <p:nvCxnSpPr>
          <p:cNvPr id="1196" name="Shape 1196"/>
          <p:cNvCxnSpPr/>
          <p:nvPr/>
        </p:nvCxnSpPr>
        <p:spPr>
          <a:xfrm>
            <a:off x="446484" y="858741"/>
            <a:ext cx="8250900" cy="0"/>
          </a:xfrm>
          <a:prstGeom prst="straightConnector1">
            <a:avLst/>
          </a:prstGeom>
          <a:noFill/>
          <a:ln>
            <a:noFill/>
          </a:ln>
        </p:spPr>
      </p:cxnSp>
      <p:sp>
        <p:nvSpPr>
          <p:cNvPr id="1197" name="Shape 1197"/>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198" name="Shape 1198"/>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59"/>
        <p:cNvGrpSpPr/>
        <p:nvPr/>
      </p:nvGrpSpPr>
      <p:grpSpPr>
        <a:xfrm>
          <a:off x="0" y="0"/>
          <a:ext cx="0" cy="0"/>
          <a:chOff x="0" y="0"/>
          <a:chExt cx="0" cy="0"/>
        </a:xfrm>
      </p:grpSpPr>
      <p:cxnSp>
        <p:nvCxnSpPr>
          <p:cNvPr id="60" name="Shape 60"/>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61" name="Shape 61"/>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199"/>
        <p:cNvGrpSpPr/>
        <p:nvPr/>
      </p:nvGrpSpPr>
      <p:grpSpPr>
        <a:xfrm>
          <a:off x="0" y="0"/>
          <a:ext cx="0" cy="0"/>
          <a:chOff x="0" y="0"/>
          <a:chExt cx="0" cy="0"/>
        </a:xfrm>
      </p:grpSpPr>
      <p:pic>
        <p:nvPicPr>
          <p:cNvPr id="1200" name="Shape 1200"/>
          <p:cNvPicPr preferRelativeResize="0"/>
          <p:nvPr/>
        </p:nvPicPr>
        <p:blipFill rotWithShape="1">
          <a:blip r:embed="rId2">
            <a:alphaModFix/>
          </a:blip>
          <a:srcRect/>
          <a:stretch/>
        </p:blipFill>
        <p:spPr>
          <a:xfrm>
            <a:off x="1965088" y="1096067"/>
            <a:ext cx="5119963" cy="3593122"/>
          </a:xfrm>
          <a:prstGeom prst="rect">
            <a:avLst/>
          </a:prstGeom>
          <a:noFill/>
          <a:ln>
            <a:noFill/>
          </a:ln>
        </p:spPr>
      </p:pic>
      <p:cxnSp>
        <p:nvCxnSpPr>
          <p:cNvPr id="1201" name="Shape 1201"/>
          <p:cNvCxnSpPr/>
          <p:nvPr/>
        </p:nvCxnSpPr>
        <p:spPr>
          <a:xfrm>
            <a:off x="446484" y="447261"/>
            <a:ext cx="8250900" cy="0"/>
          </a:xfrm>
          <a:prstGeom prst="straightConnector1">
            <a:avLst/>
          </a:prstGeom>
          <a:noFill/>
          <a:ln>
            <a:noFill/>
          </a:ln>
        </p:spPr>
      </p:cxnSp>
      <p:cxnSp>
        <p:nvCxnSpPr>
          <p:cNvPr id="1202" name="Shape 1202"/>
          <p:cNvCxnSpPr/>
          <p:nvPr/>
        </p:nvCxnSpPr>
        <p:spPr>
          <a:xfrm>
            <a:off x="446484" y="858741"/>
            <a:ext cx="8250900" cy="0"/>
          </a:xfrm>
          <a:prstGeom prst="straightConnector1">
            <a:avLst/>
          </a:prstGeom>
          <a:noFill/>
          <a:ln>
            <a:noFill/>
          </a:ln>
        </p:spPr>
      </p:cxnSp>
      <p:sp>
        <p:nvSpPr>
          <p:cNvPr id="1203" name="Shape 1203"/>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04" name="Shape 1204"/>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205"/>
        <p:cNvGrpSpPr/>
        <p:nvPr/>
      </p:nvGrpSpPr>
      <p:grpSpPr>
        <a:xfrm>
          <a:off x="0" y="0"/>
          <a:ext cx="0" cy="0"/>
          <a:chOff x="0" y="0"/>
          <a:chExt cx="0" cy="0"/>
        </a:xfrm>
      </p:grpSpPr>
      <p:pic>
        <p:nvPicPr>
          <p:cNvPr id="1206" name="Shape 1206"/>
          <p:cNvPicPr preferRelativeResize="0"/>
          <p:nvPr/>
        </p:nvPicPr>
        <p:blipFill rotWithShape="1">
          <a:blip r:embed="rId2">
            <a:alphaModFix/>
          </a:blip>
          <a:srcRect/>
          <a:stretch/>
        </p:blipFill>
        <p:spPr>
          <a:xfrm>
            <a:off x="2205633" y="1064481"/>
            <a:ext cx="4788731" cy="3731521"/>
          </a:xfrm>
          <a:prstGeom prst="rect">
            <a:avLst/>
          </a:prstGeom>
          <a:noFill/>
          <a:ln>
            <a:noFill/>
          </a:ln>
        </p:spPr>
      </p:pic>
      <p:cxnSp>
        <p:nvCxnSpPr>
          <p:cNvPr id="1207" name="Shape 1207"/>
          <p:cNvCxnSpPr/>
          <p:nvPr/>
        </p:nvCxnSpPr>
        <p:spPr>
          <a:xfrm>
            <a:off x="446484" y="447261"/>
            <a:ext cx="8250900" cy="0"/>
          </a:xfrm>
          <a:prstGeom prst="straightConnector1">
            <a:avLst/>
          </a:prstGeom>
          <a:noFill/>
          <a:ln>
            <a:noFill/>
          </a:ln>
        </p:spPr>
      </p:cxnSp>
      <p:cxnSp>
        <p:nvCxnSpPr>
          <p:cNvPr id="1208" name="Shape 1208"/>
          <p:cNvCxnSpPr/>
          <p:nvPr/>
        </p:nvCxnSpPr>
        <p:spPr>
          <a:xfrm>
            <a:off x="446484" y="858741"/>
            <a:ext cx="8250900" cy="0"/>
          </a:xfrm>
          <a:prstGeom prst="straightConnector1">
            <a:avLst/>
          </a:prstGeom>
          <a:noFill/>
          <a:ln>
            <a:noFill/>
          </a:ln>
        </p:spPr>
      </p:cxnSp>
      <p:sp>
        <p:nvSpPr>
          <p:cNvPr id="1209" name="Shape 1209"/>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10" name="Shape 1210"/>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211"/>
        <p:cNvGrpSpPr/>
        <p:nvPr/>
      </p:nvGrpSpPr>
      <p:grpSpPr>
        <a:xfrm>
          <a:off x="0" y="0"/>
          <a:ext cx="0" cy="0"/>
          <a:chOff x="0" y="0"/>
          <a:chExt cx="0" cy="0"/>
        </a:xfrm>
      </p:grpSpPr>
      <p:pic>
        <p:nvPicPr>
          <p:cNvPr id="1212" name="Shape 1212"/>
          <p:cNvPicPr preferRelativeResize="0"/>
          <p:nvPr/>
        </p:nvPicPr>
        <p:blipFill rotWithShape="1">
          <a:blip r:embed="rId2">
            <a:alphaModFix/>
          </a:blip>
          <a:srcRect/>
          <a:stretch/>
        </p:blipFill>
        <p:spPr>
          <a:xfrm>
            <a:off x="714375" y="925270"/>
            <a:ext cx="2828946" cy="4232375"/>
          </a:xfrm>
          <a:prstGeom prst="rect">
            <a:avLst/>
          </a:prstGeom>
          <a:noFill/>
          <a:ln>
            <a:noFill/>
          </a:ln>
        </p:spPr>
      </p:pic>
      <p:pic>
        <p:nvPicPr>
          <p:cNvPr id="1213" name="Shape 1213"/>
          <p:cNvPicPr preferRelativeResize="0"/>
          <p:nvPr/>
        </p:nvPicPr>
        <p:blipFill rotWithShape="1">
          <a:blip r:embed="rId3">
            <a:alphaModFix/>
          </a:blip>
          <a:srcRect/>
          <a:stretch/>
        </p:blipFill>
        <p:spPr>
          <a:xfrm>
            <a:off x="3286125" y="966083"/>
            <a:ext cx="2585380" cy="3837782"/>
          </a:xfrm>
          <a:prstGeom prst="rect">
            <a:avLst/>
          </a:prstGeom>
          <a:noFill/>
          <a:ln>
            <a:noFill/>
          </a:ln>
        </p:spPr>
      </p:pic>
      <p:pic>
        <p:nvPicPr>
          <p:cNvPr id="1214" name="Shape 1214"/>
          <p:cNvPicPr preferRelativeResize="0"/>
          <p:nvPr/>
        </p:nvPicPr>
        <p:blipFill rotWithShape="1">
          <a:blip r:embed="rId4">
            <a:alphaModFix/>
          </a:blip>
          <a:srcRect/>
          <a:stretch/>
        </p:blipFill>
        <p:spPr>
          <a:xfrm>
            <a:off x="5982891" y="957138"/>
            <a:ext cx="2086318" cy="3825360"/>
          </a:xfrm>
          <a:prstGeom prst="rect">
            <a:avLst/>
          </a:prstGeom>
          <a:noFill/>
          <a:ln>
            <a:noFill/>
          </a:ln>
        </p:spPr>
      </p:pic>
      <p:cxnSp>
        <p:nvCxnSpPr>
          <p:cNvPr id="1215" name="Shape 1215"/>
          <p:cNvCxnSpPr/>
          <p:nvPr/>
        </p:nvCxnSpPr>
        <p:spPr>
          <a:xfrm>
            <a:off x="446484" y="447261"/>
            <a:ext cx="8250900" cy="0"/>
          </a:xfrm>
          <a:prstGeom prst="straightConnector1">
            <a:avLst/>
          </a:prstGeom>
          <a:noFill/>
          <a:ln>
            <a:noFill/>
          </a:ln>
        </p:spPr>
      </p:cxnSp>
      <p:cxnSp>
        <p:nvCxnSpPr>
          <p:cNvPr id="1216" name="Shape 1216"/>
          <p:cNvCxnSpPr/>
          <p:nvPr/>
        </p:nvCxnSpPr>
        <p:spPr>
          <a:xfrm>
            <a:off x="446484" y="858741"/>
            <a:ext cx="8250900" cy="0"/>
          </a:xfrm>
          <a:prstGeom prst="straightConnector1">
            <a:avLst/>
          </a:prstGeom>
          <a:noFill/>
          <a:ln>
            <a:noFill/>
          </a:ln>
        </p:spPr>
      </p:cxnSp>
      <p:sp>
        <p:nvSpPr>
          <p:cNvPr id="1217" name="Shape 1217"/>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218" name="Shape 1218"/>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219" name="Shape 1219"/>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20" name="Shape 1220"/>
          <p:cNvSpPr txBox="1">
            <a:spLocks noGrp="1"/>
          </p:cNvSpPr>
          <p:nvPr>
            <p:ph type="sldNum" idx="12"/>
          </p:nvPr>
        </p:nvSpPr>
        <p:spPr>
          <a:xfrm>
            <a:off x="8447484" y="520611"/>
            <a:ext cx="2550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7874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221"/>
        <p:cNvGrpSpPr/>
        <p:nvPr/>
      </p:nvGrpSpPr>
      <p:grpSpPr>
        <a:xfrm>
          <a:off x="0" y="0"/>
          <a:ext cx="0" cy="0"/>
          <a:chOff x="0" y="0"/>
          <a:chExt cx="0" cy="0"/>
        </a:xfrm>
      </p:grpSpPr>
      <p:cxnSp>
        <p:nvCxnSpPr>
          <p:cNvPr id="1222" name="Shape 1222"/>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223" name="Shape 1223"/>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224" name="Shape 1224"/>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1225" name="Shape 1225"/>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7874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transition spd="med">
    <p:fade thruBlk="1"/>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226"/>
        <p:cNvGrpSpPr/>
        <p:nvPr/>
      </p:nvGrpSpPr>
      <p:grpSpPr>
        <a:xfrm>
          <a:off x="0" y="0"/>
          <a:ext cx="0" cy="0"/>
          <a:chOff x="0" y="0"/>
          <a:chExt cx="0" cy="0"/>
        </a:xfrm>
      </p:grpSpPr>
      <p:cxnSp>
        <p:nvCxnSpPr>
          <p:cNvPr id="1227" name="Shape 1227"/>
          <p:cNvCxnSpPr/>
          <p:nvPr/>
        </p:nvCxnSpPr>
        <p:spPr>
          <a:xfrm>
            <a:off x="446484" y="447261"/>
            <a:ext cx="8250900" cy="0"/>
          </a:xfrm>
          <a:prstGeom prst="straightConnector1">
            <a:avLst/>
          </a:prstGeom>
          <a:noFill/>
          <a:ln>
            <a:noFill/>
          </a:ln>
        </p:spPr>
      </p:cxnSp>
      <p:cxnSp>
        <p:nvCxnSpPr>
          <p:cNvPr id="1228" name="Shape 1228"/>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1229"/>
        <p:cNvGrpSpPr/>
        <p:nvPr/>
      </p:nvGrpSpPr>
      <p:grpSpPr>
        <a:xfrm>
          <a:off x="0" y="0"/>
          <a:ext cx="0" cy="0"/>
          <a:chOff x="0" y="0"/>
          <a:chExt cx="0" cy="0"/>
        </a:xfrm>
      </p:grpSpPr>
      <p:cxnSp>
        <p:nvCxnSpPr>
          <p:cNvPr id="1230" name="Shape 1230"/>
          <p:cNvCxnSpPr/>
          <p:nvPr/>
        </p:nvCxnSpPr>
        <p:spPr>
          <a:xfrm>
            <a:off x="446484" y="447261"/>
            <a:ext cx="8250900" cy="0"/>
          </a:xfrm>
          <a:prstGeom prst="straightConnector1">
            <a:avLst/>
          </a:prstGeom>
          <a:noFill/>
          <a:ln>
            <a:noFill/>
          </a:ln>
        </p:spPr>
      </p:cxnSp>
      <p:cxnSp>
        <p:nvCxnSpPr>
          <p:cNvPr id="1231" name="Shape 1231"/>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232"/>
        <p:cNvGrpSpPr/>
        <p:nvPr/>
      </p:nvGrpSpPr>
      <p:grpSpPr>
        <a:xfrm>
          <a:off x="0" y="0"/>
          <a:ext cx="0" cy="0"/>
          <a:chOff x="0" y="0"/>
          <a:chExt cx="0" cy="0"/>
        </a:xfrm>
      </p:grpSpPr>
      <p:cxnSp>
        <p:nvCxnSpPr>
          <p:cNvPr id="1233" name="Shape 1233"/>
          <p:cNvCxnSpPr/>
          <p:nvPr/>
        </p:nvCxnSpPr>
        <p:spPr>
          <a:xfrm>
            <a:off x="446484" y="447261"/>
            <a:ext cx="8250900" cy="0"/>
          </a:xfrm>
          <a:prstGeom prst="straightConnector1">
            <a:avLst/>
          </a:prstGeom>
          <a:noFill/>
          <a:ln>
            <a:noFill/>
          </a:ln>
        </p:spPr>
      </p:cxnSp>
      <p:cxnSp>
        <p:nvCxnSpPr>
          <p:cNvPr id="1234" name="Shape 1234"/>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235"/>
        <p:cNvGrpSpPr/>
        <p:nvPr/>
      </p:nvGrpSpPr>
      <p:grpSpPr>
        <a:xfrm>
          <a:off x="0" y="0"/>
          <a:ext cx="0" cy="0"/>
          <a:chOff x="0" y="0"/>
          <a:chExt cx="0" cy="0"/>
        </a:xfrm>
      </p:grpSpPr>
      <p:cxnSp>
        <p:nvCxnSpPr>
          <p:cNvPr id="1236" name="Shape 1236"/>
          <p:cNvCxnSpPr/>
          <p:nvPr/>
        </p:nvCxnSpPr>
        <p:spPr>
          <a:xfrm>
            <a:off x="446484" y="447261"/>
            <a:ext cx="8250900" cy="0"/>
          </a:xfrm>
          <a:prstGeom prst="straightConnector1">
            <a:avLst/>
          </a:prstGeom>
          <a:noFill/>
          <a:ln>
            <a:noFill/>
          </a:ln>
        </p:spPr>
      </p:cxnSp>
      <p:cxnSp>
        <p:nvCxnSpPr>
          <p:cNvPr id="1237" name="Shape 1237"/>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238"/>
        <p:cNvGrpSpPr/>
        <p:nvPr/>
      </p:nvGrpSpPr>
      <p:grpSpPr>
        <a:xfrm>
          <a:off x="0" y="0"/>
          <a:ext cx="0" cy="0"/>
          <a:chOff x="0" y="0"/>
          <a:chExt cx="0" cy="0"/>
        </a:xfrm>
      </p:grpSpPr>
      <p:cxnSp>
        <p:nvCxnSpPr>
          <p:cNvPr id="1239" name="Shape 1239"/>
          <p:cNvCxnSpPr/>
          <p:nvPr/>
        </p:nvCxnSpPr>
        <p:spPr>
          <a:xfrm>
            <a:off x="446484" y="447261"/>
            <a:ext cx="8250900" cy="0"/>
          </a:xfrm>
          <a:prstGeom prst="straightConnector1">
            <a:avLst/>
          </a:prstGeom>
          <a:noFill/>
          <a:ln>
            <a:noFill/>
          </a:ln>
        </p:spPr>
      </p:cxnSp>
      <p:cxnSp>
        <p:nvCxnSpPr>
          <p:cNvPr id="1240" name="Shape 1240"/>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241"/>
        <p:cNvGrpSpPr/>
        <p:nvPr/>
      </p:nvGrpSpPr>
      <p:grpSpPr>
        <a:xfrm>
          <a:off x="0" y="0"/>
          <a:ext cx="0" cy="0"/>
          <a:chOff x="0" y="0"/>
          <a:chExt cx="0" cy="0"/>
        </a:xfrm>
      </p:grpSpPr>
      <p:cxnSp>
        <p:nvCxnSpPr>
          <p:cNvPr id="1242" name="Shape 1242"/>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243" name="Shape 1243"/>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244" name="Shape 1244"/>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1245" name="Shape 1245"/>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4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46484" y="1037645"/>
            <a:ext cx="8251031" cy="500932"/>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4" name="Shape 64"/>
          <p:cNvSpPr txBox="1">
            <a:spLocks noGrp="1"/>
          </p:cNvSpPr>
          <p:nvPr>
            <p:ph type="body" idx="1"/>
          </p:nvPr>
        </p:nvSpPr>
        <p:spPr>
          <a:xfrm>
            <a:off x="444414" y="1699591"/>
            <a:ext cx="8251032" cy="2683564"/>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Bulleted List">
  <p:cSld name="Bulleted List">
    <p:bg>
      <p:bgPr>
        <a:solidFill>
          <a:srgbClr val="FFFFFF"/>
        </a:solidFill>
        <a:effectLst/>
      </p:bgPr>
    </p:bg>
    <p:spTree>
      <p:nvGrpSpPr>
        <p:cNvPr id="1" name="Shape 1246"/>
        <p:cNvGrpSpPr/>
        <p:nvPr/>
      </p:nvGrpSpPr>
      <p:grpSpPr>
        <a:xfrm>
          <a:off x="0" y="0"/>
          <a:ext cx="0" cy="0"/>
          <a:chOff x="0" y="0"/>
          <a:chExt cx="0" cy="0"/>
        </a:xfrm>
      </p:grpSpPr>
      <p:sp>
        <p:nvSpPr>
          <p:cNvPr id="1247" name="Shape 1247"/>
          <p:cNvSpPr/>
          <p:nvPr/>
        </p:nvSpPr>
        <p:spPr>
          <a:xfrm>
            <a:off x="416100" y="354326"/>
            <a:ext cx="605700" cy="119100"/>
          </a:xfrm>
          <a:prstGeom prst="rect">
            <a:avLst/>
          </a:prstGeom>
          <a:solidFill>
            <a:srgbClr val="000000"/>
          </a:solidFill>
          <a:ln>
            <a:noFill/>
          </a:ln>
        </p:spPr>
        <p:txBody>
          <a:bodyPr spcFirstLastPara="1" wrap="square" lIns="45650" tIns="32150" rIns="45650" bIns="3215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000000"/>
              </a:solidFill>
              <a:latin typeface="Arial"/>
              <a:ea typeface="Arial"/>
              <a:cs typeface="Arial"/>
              <a:sym typeface="Arial"/>
            </a:endParaRPr>
          </a:p>
        </p:txBody>
      </p:sp>
      <p:sp>
        <p:nvSpPr>
          <p:cNvPr id="1248" name="Shape 1248"/>
          <p:cNvSpPr/>
          <p:nvPr/>
        </p:nvSpPr>
        <p:spPr>
          <a:xfrm>
            <a:off x="272500" y="4709350"/>
            <a:ext cx="8407500" cy="4308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Font typeface="Oswald"/>
              <a:buNone/>
            </a:pPr>
            <a:r>
              <a:rPr lang="en" sz="800" b="1" i="0" u="none" strike="noStrike" cap="none">
                <a:solidFill>
                  <a:srgbClr val="000000"/>
                </a:solidFill>
                <a:latin typeface="Oswald"/>
                <a:ea typeface="Oswald"/>
                <a:cs typeface="Oswald"/>
                <a:sym typeface="Oswald"/>
              </a:rPr>
              <a:t>PRODUCT</a:t>
            </a:r>
            <a:endParaRPr sz="1000"/>
          </a:p>
          <a:p>
            <a:pPr marL="0" marR="0" lvl="0" indent="0" algn="l" rtl="0">
              <a:lnSpc>
                <a:spcPct val="100000"/>
              </a:lnSpc>
              <a:spcBef>
                <a:spcPts val="0"/>
              </a:spcBef>
              <a:spcAft>
                <a:spcPts val="0"/>
              </a:spcAft>
              <a:buClr>
                <a:srgbClr val="000000"/>
              </a:buClr>
              <a:buFont typeface="Oswald"/>
              <a:buNone/>
            </a:pPr>
            <a:r>
              <a:rPr lang="en" sz="800" b="1" i="0" u="none" strike="noStrike" cap="none">
                <a:solidFill>
                  <a:srgbClr val="000000"/>
                </a:solidFill>
                <a:latin typeface="Oswald"/>
                <a:ea typeface="Oswald"/>
                <a:cs typeface="Oswald"/>
                <a:sym typeface="Oswald"/>
              </a:rPr>
              <a:t>GENERAL ASSEMBLY	</a:t>
            </a:r>
            <a:endParaRPr sz="1000"/>
          </a:p>
        </p:txBody>
      </p:sp>
      <p:cxnSp>
        <p:nvCxnSpPr>
          <p:cNvPr id="1249" name="Shape 1249"/>
          <p:cNvCxnSpPr/>
          <p:nvPr/>
        </p:nvCxnSpPr>
        <p:spPr>
          <a:xfrm>
            <a:off x="368201" y="4736805"/>
            <a:ext cx="8311800" cy="0"/>
          </a:xfrm>
          <a:prstGeom prst="straightConnector1">
            <a:avLst/>
          </a:prstGeom>
          <a:noFill/>
          <a:ln w="9525" cap="flat" cmpd="sng">
            <a:solidFill>
              <a:srgbClr val="000000"/>
            </a:solidFill>
            <a:prstDash val="solid"/>
            <a:round/>
            <a:headEnd type="none" w="sm" len="sm"/>
            <a:tailEnd type="none" w="sm" len="sm"/>
          </a:ln>
        </p:spPr>
      </p:cxnSp>
      <p:pic>
        <p:nvPicPr>
          <p:cNvPr id="1250" name="Shape 1250"/>
          <p:cNvPicPr preferRelativeResize="0"/>
          <p:nvPr/>
        </p:nvPicPr>
        <p:blipFill rotWithShape="1">
          <a:blip r:embed="rId2">
            <a:alphaModFix/>
          </a:blip>
          <a:srcRect/>
          <a:stretch/>
        </p:blipFill>
        <p:spPr>
          <a:xfrm>
            <a:off x="8469249" y="4793524"/>
            <a:ext cx="210002" cy="209637"/>
          </a:xfrm>
          <a:prstGeom prst="rect">
            <a:avLst/>
          </a:prstGeom>
          <a:noFill/>
          <a:ln>
            <a:noFill/>
          </a:ln>
        </p:spPr>
      </p:pic>
      <p:sp>
        <p:nvSpPr>
          <p:cNvPr id="1251" name="Shape 1251"/>
          <p:cNvSpPr txBox="1">
            <a:spLocks noGrp="1"/>
          </p:cNvSpPr>
          <p:nvPr>
            <p:ph type="title"/>
          </p:nvPr>
        </p:nvSpPr>
        <p:spPr>
          <a:xfrm>
            <a:off x="320275" y="517574"/>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8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252" name="Shape 1252"/>
          <p:cNvSpPr txBox="1">
            <a:spLocks noGrp="1"/>
          </p:cNvSpPr>
          <p:nvPr>
            <p:ph type="body" idx="1"/>
          </p:nvPr>
        </p:nvSpPr>
        <p:spPr>
          <a:xfrm>
            <a:off x="204163" y="939201"/>
            <a:ext cx="8491200" cy="3797700"/>
          </a:xfrm>
          <a:prstGeom prst="rect">
            <a:avLst/>
          </a:prstGeom>
          <a:noFill/>
          <a:ln>
            <a:noFill/>
          </a:ln>
        </p:spPr>
        <p:txBody>
          <a:bodyPr spcFirstLastPara="1" wrap="square" lIns="64325" tIns="64325" rIns="64325" bIns="64325" anchor="t" anchorCtr="0"/>
          <a:lstStyle>
            <a:lvl1pPr marL="457200" marR="0" lvl="0" indent="-228600" algn="l" rtl="0">
              <a:lnSpc>
                <a:spcPct val="115000"/>
              </a:lnSpc>
              <a:spcBef>
                <a:spcPts val="700"/>
              </a:spcBef>
              <a:spcAft>
                <a:spcPts val="0"/>
              </a:spcAft>
              <a:buClr>
                <a:srgbClr val="000000"/>
              </a:buClr>
              <a:buSzPts val="1000"/>
              <a:buFont typeface="Arial"/>
              <a:buNone/>
              <a:defRPr sz="2000" b="0" i="0" u="none" strike="noStrike" cap="none">
                <a:solidFill>
                  <a:srgbClr val="000000"/>
                </a:solidFill>
                <a:latin typeface="Arial"/>
                <a:ea typeface="Arial"/>
                <a:cs typeface="Arial"/>
                <a:sym typeface="Arial"/>
              </a:defRPr>
            </a:lvl1pPr>
            <a:lvl2pPr marL="914400" marR="0" lvl="1"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2pPr>
            <a:lvl3pPr marL="1371600" marR="0" lvl="2"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3pPr>
            <a:lvl4pPr marL="1828800" marR="0" lvl="3" indent="-355600" algn="l" rtl="0">
              <a:lnSpc>
                <a:spcPct val="115000"/>
              </a:lnSpc>
              <a:spcBef>
                <a:spcPts val="7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4pPr>
            <a:lvl5pPr marL="2286000" marR="0" lvl="4" indent="-228600" algn="l" rtl="0">
              <a:lnSpc>
                <a:spcPct val="115000"/>
              </a:lnSpc>
              <a:spcBef>
                <a:spcPts val="700"/>
              </a:spcBef>
              <a:spcAft>
                <a:spcPts val="0"/>
              </a:spcAft>
              <a:buClr>
                <a:srgbClr val="000000"/>
              </a:buClr>
              <a:buSzPts val="1000"/>
              <a:buFont typeface="Merriweather Sans"/>
              <a:buNone/>
              <a:defRPr sz="2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53" name="Shape 1253"/>
          <p:cNvSpPr txBox="1">
            <a:spLocks noGrp="1"/>
          </p:cNvSpPr>
          <p:nvPr>
            <p:ph type="sldNum" idx="12"/>
          </p:nvPr>
        </p:nvSpPr>
        <p:spPr>
          <a:xfrm>
            <a:off x="0" y="0"/>
            <a:ext cx="2109300" cy="2112900"/>
          </a:xfrm>
          <a:prstGeom prst="rect">
            <a:avLst/>
          </a:prstGeom>
          <a:noFill/>
          <a:ln>
            <a:noFill/>
          </a:ln>
        </p:spPr>
        <p:txBody>
          <a:bodyPr spcFirstLastPara="1" wrap="square" lIns="64325" tIns="32150" rIns="64325" bIns="32150" anchor="t"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262"/>
        <p:cNvGrpSpPr/>
        <p:nvPr/>
      </p:nvGrpSpPr>
      <p:grpSpPr>
        <a:xfrm>
          <a:off x="0" y="0"/>
          <a:ext cx="0" cy="0"/>
          <a:chOff x="0" y="0"/>
          <a:chExt cx="0" cy="0"/>
        </a:xfrm>
      </p:grpSpPr>
      <p:pic>
        <p:nvPicPr>
          <p:cNvPr id="1263" name="Shape 1263"/>
          <p:cNvPicPr preferRelativeResize="0"/>
          <p:nvPr/>
        </p:nvPicPr>
        <p:blipFill rotWithShape="1">
          <a:blip r:embed="rId2">
            <a:alphaModFix/>
          </a:blip>
          <a:srcRect r="88028" b="-21432"/>
          <a:stretch/>
        </p:blipFill>
        <p:spPr>
          <a:xfrm>
            <a:off x="8471510" y="4806670"/>
            <a:ext cx="238500" cy="260700"/>
          </a:xfrm>
          <a:prstGeom prst="rect">
            <a:avLst/>
          </a:prstGeom>
          <a:noFill/>
          <a:ln>
            <a:noFill/>
          </a:ln>
        </p:spPr>
      </p:pic>
      <p:cxnSp>
        <p:nvCxnSpPr>
          <p:cNvPr id="1264" name="Shape 1264"/>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265" name="Shape 1265"/>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1266" name="Shape 1266"/>
          <p:cNvPicPr preferRelativeResize="0"/>
          <p:nvPr/>
        </p:nvPicPr>
        <p:blipFill rotWithShape="1">
          <a:blip r:embed="rId2">
            <a:alphaModFix/>
          </a:blip>
          <a:srcRect/>
          <a:stretch/>
        </p:blipFill>
        <p:spPr>
          <a:xfrm>
            <a:off x="446484" y="536713"/>
            <a:ext cx="1991400" cy="214800"/>
          </a:xfrm>
          <a:prstGeom prst="rect">
            <a:avLst/>
          </a:prstGeom>
          <a:noFill/>
          <a:ln>
            <a:noFill/>
          </a:ln>
        </p:spPr>
      </p:pic>
      <p:sp>
        <p:nvSpPr>
          <p:cNvPr id="1267" name="Shape 1267"/>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000"/>
          </a:p>
        </p:txBody>
      </p:sp>
      <p:cxnSp>
        <p:nvCxnSpPr>
          <p:cNvPr id="1268" name="Shape 1268"/>
          <p:cNvCxnSpPr/>
          <p:nvPr/>
        </p:nvCxnSpPr>
        <p:spPr>
          <a:xfrm>
            <a:off x="368200" y="4736806"/>
            <a:ext cx="83118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269"/>
        <p:cNvGrpSpPr/>
        <p:nvPr/>
      </p:nvGrpSpPr>
      <p:grpSpPr>
        <a:xfrm>
          <a:off x="0" y="0"/>
          <a:ext cx="0" cy="0"/>
          <a:chOff x="0" y="0"/>
          <a:chExt cx="0" cy="0"/>
        </a:xfrm>
      </p:grpSpPr>
      <p:cxnSp>
        <p:nvCxnSpPr>
          <p:cNvPr id="1270" name="Shape 127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271" name="Shape 127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272"/>
        <p:cNvGrpSpPr/>
        <p:nvPr/>
      </p:nvGrpSpPr>
      <p:grpSpPr>
        <a:xfrm>
          <a:off x="0" y="0"/>
          <a:ext cx="0" cy="0"/>
          <a:chOff x="0" y="0"/>
          <a:chExt cx="0" cy="0"/>
        </a:xfrm>
      </p:grpSpPr>
      <p:sp>
        <p:nvSpPr>
          <p:cNvPr id="1273" name="Shape 1273"/>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274" name="Shape 1274"/>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275"/>
        <p:cNvGrpSpPr/>
        <p:nvPr/>
      </p:nvGrpSpPr>
      <p:grpSpPr>
        <a:xfrm>
          <a:off x="0" y="0"/>
          <a:ext cx="0" cy="0"/>
          <a:chOff x="0" y="0"/>
          <a:chExt cx="0" cy="0"/>
        </a:xfrm>
      </p:grpSpPr>
      <p:cxnSp>
        <p:nvCxnSpPr>
          <p:cNvPr id="1276" name="Shape 1276"/>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277" name="Shape 1277"/>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1278"/>
        <p:cNvGrpSpPr/>
        <p:nvPr/>
      </p:nvGrpSpPr>
      <p:grpSpPr>
        <a:xfrm>
          <a:off x="0" y="0"/>
          <a:ext cx="0" cy="0"/>
          <a:chOff x="0" y="0"/>
          <a:chExt cx="0" cy="0"/>
        </a:xfrm>
      </p:grpSpPr>
      <p:sp>
        <p:nvSpPr>
          <p:cNvPr id="1279" name="Shape 1279"/>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80" name="Shape 1280"/>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1281"/>
        <p:cNvGrpSpPr/>
        <p:nvPr/>
      </p:nvGrpSpPr>
      <p:grpSpPr>
        <a:xfrm>
          <a:off x="0" y="0"/>
          <a:ext cx="0" cy="0"/>
          <a:chOff x="0" y="0"/>
          <a:chExt cx="0" cy="0"/>
        </a:xfrm>
      </p:grpSpPr>
      <p:cxnSp>
        <p:nvCxnSpPr>
          <p:cNvPr id="1282" name="Shape 1282"/>
          <p:cNvCxnSpPr/>
          <p:nvPr/>
        </p:nvCxnSpPr>
        <p:spPr>
          <a:xfrm>
            <a:off x="446484" y="447261"/>
            <a:ext cx="8250900" cy="0"/>
          </a:xfrm>
          <a:prstGeom prst="straightConnector1">
            <a:avLst/>
          </a:prstGeom>
          <a:noFill/>
          <a:ln>
            <a:noFill/>
          </a:ln>
        </p:spPr>
      </p:cxnSp>
      <p:cxnSp>
        <p:nvCxnSpPr>
          <p:cNvPr id="1283" name="Shape 1283"/>
          <p:cNvCxnSpPr/>
          <p:nvPr/>
        </p:nvCxnSpPr>
        <p:spPr>
          <a:xfrm>
            <a:off x="446484" y="858741"/>
            <a:ext cx="8250900" cy="0"/>
          </a:xfrm>
          <a:prstGeom prst="straightConnector1">
            <a:avLst/>
          </a:prstGeom>
          <a:noFill/>
          <a:ln>
            <a:noFill/>
          </a:ln>
        </p:spPr>
      </p:cxnSp>
      <p:cxnSp>
        <p:nvCxnSpPr>
          <p:cNvPr id="1284" name="Shape 1284"/>
          <p:cNvCxnSpPr/>
          <p:nvPr/>
        </p:nvCxnSpPr>
        <p:spPr>
          <a:xfrm rot="10800000" flipH="1">
            <a:off x="446484" y="1958702"/>
            <a:ext cx="2626200" cy="300"/>
          </a:xfrm>
          <a:prstGeom prst="straightConnector1">
            <a:avLst/>
          </a:prstGeom>
          <a:noFill/>
          <a:ln>
            <a:noFill/>
          </a:ln>
        </p:spPr>
      </p:cxnSp>
      <p:cxnSp>
        <p:nvCxnSpPr>
          <p:cNvPr id="1285" name="Shape 1285"/>
          <p:cNvCxnSpPr/>
          <p:nvPr/>
        </p:nvCxnSpPr>
        <p:spPr>
          <a:xfrm>
            <a:off x="3250406" y="1959002"/>
            <a:ext cx="5444100" cy="0"/>
          </a:xfrm>
          <a:prstGeom prst="straightConnector1">
            <a:avLst/>
          </a:prstGeom>
          <a:noFill/>
          <a:ln>
            <a:noFill/>
          </a:ln>
        </p:spPr>
      </p:cxnSp>
      <p:cxnSp>
        <p:nvCxnSpPr>
          <p:cNvPr id="1286" name="Shape 1286"/>
          <p:cNvCxnSpPr/>
          <p:nvPr/>
        </p:nvCxnSpPr>
        <p:spPr>
          <a:xfrm rot="10800000" flipH="1">
            <a:off x="446484" y="4051883"/>
            <a:ext cx="2626200" cy="300"/>
          </a:xfrm>
          <a:prstGeom prst="straightConnector1">
            <a:avLst/>
          </a:prstGeom>
          <a:noFill/>
          <a:ln>
            <a:noFill/>
          </a:ln>
        </p:spPr>
      </p:cxnSp>
      <p:cxnSp>
        <p:nvCxnSpPr>
          <p:cNvPr id="1287" name="Shape 1287"/>
          <p:cNvCxnSpPr/>
          <p:nvPr/>
        </p:nvCxnSpPr>
        <p:spPr>
          <a:xfrm>
            <a:off x="3259336" y="4052183"/>
            <a:ext cx="5436300" cy="0"/>
          </a:xfrm>
          <a:prstGeom prst="straightConnector1">
            <a:avLst/>
          </a:prstGeom>
          <a:noFill/>
          <a:ln>
            <a:noFill/>
          </a:ln>
        </p:spPr>
      </p:cxnSp>
      <p:sp>
        <p:nvSpPr>
          <p:cNvPr id="1288" name="Shape 1288"/>
          <p:cNvSpPr/>
          <p:nvPr/>
        </p:nvSpPr>
        <p:spPr>
          <a:xfrm>
            <a:off x="446484"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1289" name="Shape 1289"/>
          <p:cNvSpPr/>
          <p:nvPr/>
        </p:nvSpPr>
        <p:spPr>
          <a:xfrm>
            <a:off x="3259336"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1290" name="Shape 1290"/>
          <p:cNvSpPr/>
          <p:nvPr/>
        </p:nvSpPr>
        <p:spPr>
          <a:xfrm>
            <a:off x="3259336" y="3774882"/>
            <a:ext cx="54471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1291" name="Shape 1291"/>
          <p:cNvSpPr/>
          <p:nvPr/>
        </p:nvSpPr>
        <p:spPr>
          <a:xfrm>
            <a:off x="446484" y="3774882"/>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292"/>
        <p:cNvGrpSpPr/>
        <p:nvPr/>
      </p:nvGrpSpPr>
      <p:grpSpPr>
        <a:xfrm>
          <a:off x="0" y="0"/>
          <a:ext cx="0" cy="0"/>
          <a:chOff x="0" y="0"/>
          <a:chExt cx="0" cy="0"/>
        </a:xfrm>
      </p:grpSpPr>
      <p:cxnSp>
        <p:nvCxnSpPr>
          <p:cNvPr id="1293" name="Shape 1293"/>
          <p:cNvCxnSpPr/>
          <p:nvPr/>
        </p:nvCxnSpPr>
        <p:spPr>
          <a:xfrm>
            <a:off x="446484" y="447261"/>
            <a:ext cx="8250900" cy="0"/>
          </a:xfrm>
          <a:prstGeom prst="straightConnector1">
            <a:avLst/>
          </a:prstGeom>
          <a:noFill/>
          <a:ln>
            <a:noFill/>
          </a:ln>
        </p:spPr>
      </p:cxnSp>
      <p:cxnSp>
        <p:nvCxnSpPr>
          <p:cNvPr id="1294" name="Shape 1294"/>
          <p:cNvCxnSpPr/>
          <p:nvPr/>
        </p:nvCxnSpPr>
        <p:spPr>
          <a:xfrm>
            <a:off x="446484" y="858741"/>
            <a:ext cx="8250900" cy="0"/>
          </a:xfrm>
          <a:prstGeom prst="straightConnector1">
            <a:avLst/>
          </a:prstGeom>
          <a:noFill/>
          <a:ln>
            <a:noFill/>
          </a:ln>
        </p:spPr>
      </p:cxnSp>
      <p:cxnSp>
        <p:nvCxnSpPr>
          <p:cNvPr id="1295" name="Shape 1295"/>
          <p:cNvCxnSpPr/>
          <p:nvPr/>
        </p:nvCxnSpPr>
        <p:spPr>
          <a:xfrm rot="10800000" flipH="1">
            <a:off x="6063258" y="1958702"/>
            <a:ext cx="2626200" cy="300"/>
          </a:xfrm>
          <a:prstGeom prst="straightConnector1">
            <a:avLst/>
          </a:prstGeom>
          <a:noFill/>
          <a:ln>
            <a:noFill/>
          </a:ln>
        </p:spPr>
      </p:cxnSp>
      <p:cxnSp>
        <p:nvCxnSpPr>
          <p:cNvPr id="1296" name="Shape 1296"/>
          <p:cNvCxnSpPr/>
          <p:nvPr/>
        </p:nvCxnSpPr>
        <p:spPr>
          <a:xfrm>
            <a:off x="446484" y="1959002"/>
            <a:ext cx="5444100" cy="0"/>
          </a:xfrm>
          <a:prstGeom prst="straightConnector1">
            <a:avLst/>
          </a:prstGeom>
          <a:noFill/>
          <a:ln>
            <a:noFill/>
          </a:ln>
        </p:spPr>
      </p:cxnSp>
      <p:sp>
        <p:nvSpPr>
          <p:cNvPr id="1297" name="Shape 1297"/>
          <p:cNvSpPr/>
          <p:nvPr/>
        </p:nvSpPr>
        <p:spPr>
          <a:xfrm>
            <a:off x="446484"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298" name="Shape 1298"/>
          <p:cNvSpPr/>
          <p:nvPr/>
        </p:nvSpPr>
        <p:spPr>
          <a:xfrm>
            <a:off x="6072188"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299"/>
        <p:cNvGrpSpPr/>
        <p:nvPr/>
      </p:nvGrpSpPr>
      <p:grpSpPr>
        <a:xfrm>
          <a:off x="0" y="0"/>
          <a:ext cx="0" cy="0"/>
          <a:chOff x="0" y="0"/>
          <a:chExt cx="0" cy="0"/>
        </a:xfrm>
      </p:grpSpPr>
      <p:pic>
        <p:nvPicPr>
          <p:cNvPr id="1300" name="Shape 1300"/>
          <p:cNvPicPr preferRelativeResize="0"/>
          <p:nvPr/>
        </p:nvPicPr>
        <p:blipFill rotWithShape="1">
          <a:blip r:embed="rId2">
            <a:alphaModFix/>
          </a:blip>
          <a:srcRect/>
          <a:stretch/>
        </p:blipFill>
        <p:spPr>
          <a:xfrm>
            <a:off x="2330648" y="1095492"/>
            <a:ext cx="4472700" cy="3631800"/>
          </a:xfrm>
          <a:prstGeom prst="rect">
            <a:avLst/>
          </a:prstGeom>
          <a:noFill/>
          <a:ln>
            <a:noFill/>
          </a:ln>
        </p:spPr>
      </p:pic>
      <p:cxnSp>
        <p:nvCxnSpPr>
          <p:cNvPr id="1301" name="Shape 1301"/>
          <p:cNvCxnSpPr/>
          <p:nvPr/>
        </p:nvCxnSpPr>
        <p:spPr>
          <a:xfrm>
            <a:off x="446484" y="447261"/>
            <a:ext cx="8250900" cy="0"/>
          </a:xfrm>
          <a:prstGeom prst="straightConnector1">
            <a:avLst/>
          </a:prstGeom>
          <a:noFill/>
          <a:ln>
            <a:noFill/>
          </a:ln>
        </p:spPr>
      </p:cxnSp>
      <p:cxnSp>
        <p:nvCxnSpPr>
          <p:cNvPr id="1302" name="Shape 1302"/>
          <p:cNvCxnSpPr/>
          <p:nvPr/>
        </p:nvCxnSpPr>
        <p:spPr>
          <a:xfrm>
            <a:off x="446484" y="858741"/>
            <a:ext cx="8250900" cy="0"/>
          </a:xfrm>
          <a:prstGeom prst="straightConnector1">
            <a:avLst/>
          </a:prstGeom>
          <a:noFill/>
          <a:ln>
            <a:noFill/>
          </a:ln>
        </p:spPr>
      </p:cxnSp>
      <p:sp>
        <p:nvSpPr>
          <p:cNvPr id="1303" name="Shape 1303"/>
          <p:cNvSpPr txBox="1">
            <a:spLocks noGrp="1"/>
          </p:cNvSpPr>
          <p:nvPr>
            <p:ph type="body" idx="1"/>
          </p:nvPr>
        </p:nvSpPr>
        <p:spPr>
          <a:xfrm>
            <a:off x="2536031" y="1270221"/>
            <a:ext cx="4098600" cy="2316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304"/>
        <p:cNvGrpSpPr/>
        <p:nvPr/>
      </p:nvGrpSpPr>
      <p:grpSpPr>
        <a:xfrm>
          <a:off x="0" y="0"/>
          <a:ext cx="0" cy="0"/>
          <a:chOff x="0" y="0"/>
          <a:chExt cx="0" cy="0"/>
        </a:xfrm>
      </p:grpSpPr>
      <p:pic>
        <p:nvPicPr>
          <p:cNvPr id="1305" name="Shape 1305"/>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306" name="Shape 1306"/>
          <p:cNvCxnSpPr/>
          <p:nvPr/>
        </p:nvCxnSpPr>
        <p:spPr>
          <a:xfrm>
            <a:off x="446484" y="447261"/>
            <a:ext cx="8250900" cy="0"/>
          </a:xfrm>
          <a:prstGeom prst="straightConnector1">
            <a:avLst/>
          </a:prstGeom>
          <a:noFill/>
          <a:ln>
            <a:noFill/>
          </a:ln>
        </p:spPr>
      </p:cxnSp>
      <p:cxnSp>
        <p:nvCxnSpPr>
          <p:cNvPr id="1307" name="Shape 1307"/>
          <p:cNvCxnSpPr/>
          <p:nvPr/>
        </p:nvCxnSpPr>
        <p:spPr>
          <a:xfrm>
            <a:off x="446484" y="858741"/>
            <a:ext cx="8250900" cy="0"/>
          </a:xfrm>
          <a:prstGeom prst="straightConnector1">
            <a:avLst/>
          </a:prstGeom>
          <a:noFill/>
          <a:ln>
            <a:noFill/>
          </a:ln>
        </p:spPr>
      </p:cxnSp>
      <p:sp>
        <p:nvSpPr>
          <p:cNvPr id="1308" name="Shape 1308"/>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302518" y="548200"/>
            <a:ext cx="8311800" cy="1852199"/>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F3F3F3"/>
              </a:buClr>
              <a:buSzPts val="1000"/>
              <a:buFont typeface="Oswald"/>
              <a:buNone/>
              <a:defRPr sz="4800" b="1" i="0" u="none" strike="noStrike" cap="none">
                <a:solidFill>
                  <a:srgbClr val="F3F3F3"/>
                </a:solidFill>
                <a:latin typeface="Oswald"/>
                <a:ea typeface="Oswald"/>
                <a:cs typeface="Oswald"/>
                <a:sym typeface="Oswald"/>
              </a:defRPr>
            </a:lvl1pPr>
            <a:lvl2pPr marL="0" marR="0" lvl="1" indent="165100" algn="l" rtl="0">
              <a:lnSpc>
                <a:spcPct val="92592"/>
              </a:lnSpc>
              <a:spcBef>
                <a:spcPts val="0"/>
              </a:spcBef>
              <a:spcAft>
                <a:spcPts val="0"/>
              </a:spcAft>
              <a:buSzPts val="1000"/>
              <a:buNone/>
              <a:defRPr sz="4800">
                <a:latin typeface="Oswald"/>
                <a:ea typeface="Oswald"/>
                <a:cs typeface="Oswald"/>
                <a:sym typeface="Oswald"/>
              </a:defRPr>
            </a:lvl2pPr>
            <a:lvl3pPr marL="0" marR="0" lvl="2" indent="317500" algn="l" rtl="0">
              <a:lnSpc>
                <a:spcPct val="92592"/>
              </a:lnSpc>
              <a:spcBef>
                <a:spcPts val="0"/>
              </a:spcBef>
              <a:spcAft>
                <a:spcPts val="0"/>
              </a:spcAft>
              <a:buSzPts val="1000"/>
              <a:buNone/>
              <a:defRPr sz="4800">
                <a:latin typeface="Oswald"/>
                <a:ea typeface="Oswald"/>
                <a:cs typeface="Oswald"/>
                <a:sym typeface="Oswald"/>
              </a:defRPr>
            </a:lvl3pPr>
            <a:lvl4pPr marL="0" marR="0" lvl="3" indent="482600" algn="l" rtl="0">
              <a:lnSpc>
                <a:spcPct val="92592"/>
              </a:lnSpc>
              <a:spcBef>
                <a:spcPts val="0"/>
              </a:spcBef>
              <a:spcAft>
                <a:spcPts val="0"/>
              </a:spcAft>
              <a:buSzPts val="1000"/>
              <a:buNone/>
              <a:defRPr sz="4800">
                <a:latin typeface="Oswald"/>
                <a:ea typeface="Oswald"/>
                <a:cs typeface="Oswald"/>
                <a:sym typeface="Oswald"/>
              </a:defRPr>
            </a:lvl4pPr>
            <a:lvl5pPr marL="0" marR="0" lvl="4" indent="647700" algn="l" rtl="0">
              <a:lnSpc>
                <a:spcPct val="92592"/>
              </a:lnSpc>
              <a:spcBef>
                <a:spcPts val="0"/>
              </a:spcBef>
              <a:spcAft>
                <a:spcPts val="0"/>
              </a:spcAft>
              <a:buSzPts val="1000"/>
              <a:buNone/>
              <a:defRPr sz="4800">
                <a:latin typeface="Oswald"/>
                <a:ea typeface="Oswald"/>
                <a:cs typeface="Oswald"/>
                <a:sym typeface="Oswald"/>
              </a:defRPr>
            </a:lvl5pPr>
            <a:lvl6pPr marL="0" marR="0" lvl="5" indent="800100" algn="l" rtl="0">
              <a:lnSpc>
                <a:spcPct val="92592"/>
              </a:lnSpc>
              <a:spcBef>
                <a:spcPts val="0"/>
              </a:spcBef>
              <a:spcAft>
                <a:spcPts val="0"/>
              </a:spcAft>
              <a:buSzPts val="1000"/>
              <a:buNone/>
              <a:defRPr sz="4800">
                <a:latin typeface="Oswald"/>
                <a:ea typeface="Oswald"/>
                <a:cs typeface="Oswald"/>
                <a:sym typeface="Oswald"/>
              </a:defRPr>
            </a:lvl6pPr>
            <a:lvl7pPr marL="0" marR="0" lvl="6" indent="965200" algn="l" rtl="0">
              <a:lnSpc>
                <a:spcPct val="92592"/>
              </a:lnSpc>
              <a:spcBef>
                <a:spcPts val="0"/>
              </a:spcBef>
              <a:spcAft>
                <a:spcPts val="0"/>
              </a:spcAft>
              <a:buSzPts val="1000"/>
              <a:buNone/>
              <a:defRPr sz="4800">
                <a:latin typeface="Oswald"/>
                <a:ea typeface="Oswald"/>
                <a:cs typeface="Oswald"/>
                <a:sym typeface="Oswald"/>
              </a:defRPr>
            </a:lvl7pPr>
            <a:lvl8pPr marL="0" marR="0" lvl="7" indent="1130300" algn="l" rtl="0">
              <a:lnSpc>
                <a:spcPct val="92592"/>
              </a:lnSpc>
              <a:spcBef>
                <a:spcPts val="0"/>
              </a:spcBef>
              <a:spcAft>
                <a:spcPts val="0"/>
              </a:spcAft>
              <a:buSzPts val="1000"/>
              <a:buNone/>
              <a:defRPr sz="4800">
                <a:latin typeface="Oswald"/>
                <a:ea typeface="Oswald"/>
                <a:cs typeface="Oswald"/>
                <a:sym typeface="Oswald"/>
              </a:defRPr>
            </a:lvl8pPr>
            <a:lvl9pPr marL="0" marR="0" lvl="8" indent="1282700" algn="l" rtl="0">
              <a:lnSpc>
                <a:spcPct val="92592"/>
              </a:lnSpc>
              <a:spcBef>
                <a:spcPts val="0"/>
              </a:spcBef>
              <a:spcAft>
                <a:spcPts val="0"/>
              </a:spcAft>
              <a:buSzPts val="1000"/>
              <a:buNone/>
              <a:defRPr sz="4800">
                <a:latin typeface="Oswald"/>
                <a:ea typeface="Oswald"/>
                <a:cs typeface="Oswald"/>
                <a:sym typeface="Oswald"/>
              </a:defRPr>
            </a:lvl9pPr>
          </a:lstStyle>
          <a:p>
            <a:endParaRPr/>
          </a:p>
        </p:txBody>
      </p:sp>
      <p:sp>
        <p:nvSpPr>
          <p:cNvPr id="67" name="Shape 67"/>
          <p:cNvSpPr/>
          <p:nvPr/>
        </p:nvSpPr>
        <p:spPr>
          <a:xfrm>
            <a:off x="416100" y="349375"/>
            <a:ext cx="8272800" cy="130800"/>
          </a:xfrm>
          <a:prstGeom prst="rect">
            <a:avLst/>
          </a:prstGeom>
          <a:solidFill>
            <a:srgbClr val="FFFFFF"/>
          </a:solidFill>
          <a:ln>
            <a:noFill/>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 name="Shape 68"/>
          <p:cNvSpPr txBox="1"/>
          <p:nvPr/>
        </p:nvSpPr>
        <p:spPr>
          <a:xfrm>
            <a:off x="302518" y="4765159"/>
            <a:ext cx="8407500" cy="203789"/>
          </a:xfrm>
          <a:prstGeom prst="rect">
            <a:avLst/>
          </a:prstGeom>
          <a:solidFill>
            <a:srgbClr val="000000"/>
          </a:solid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GENERAL ASSEMBLY	</a:t>
            </a:r>
            <a:endParaRPr sz="1000"/>
          </a:p>
        </p:txBody>
      </p:sp>
      <p:cxnSp>
        <p:nvCxnSpPr>
          <p:cNvPr id="69" name="Shape 69"/>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70" name="Shape 70"/>
          <p:cNvPicPr preferRelativeResize="0"/>
          <p:nvPr/>
        </p:nvPicPr>
        <p:blipFill rotWithShape="1">
          <a:blip r:embed="rId2">
            <a:alphaModFix/>
          </a:blip>
          <a:srcRect/>
          <a:stretch/>
        </p:blipFill>
        <p:spPr>
          <a:xfrm>
            <a:off x="8469250" y="4793524"/>
            <a:ext cx="210750" cy="210384"/>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309"/>
        <p:cNvGrpSpPr/>
        <p:nvPr/>
      </p:nvGrpSpPr>
      <p:grpSpPr>
        <a:xfrm>
          <a:off x="0" y="0"/>
          <a:ext cx="0" cy="0"/>
          <a:chOff x="0" y="0"/>
          <a:chExt cx="0" cy="0"/>
        </a:xfrm>
      </p:grpSpPr>
      <p:pic>
        <p:nvPicPr>
          <p:cNvPr id="1310" name="Shape 1310"/>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311" name="Shape 1311"/>
          <p:cNvCxnSpPr/>
          <p:nvPr/>
        </p:nvCxnSpPr>
        <p:spPr>
          <a:xfrm>
            <a:off x="446484" y="447261"/>
            <a:ext cx="8250900" cy="0"/>
          </a:xfrm>
          <a:prstGeom prst="straightConnector1">
            <a:avLst/>
          </a:prstGeom>
          <a:noFill/>
          <a:ln>
            <a:noFill/>
          </a:ln>
        </p:spPr>
      </p:cxnSp>
      <p:cxnSp>
        <p:nvCxnSpPr>
          <p:cNvPr id="1312" name="Shape 1312"/>
          <p:cNvCxnSpPr/>
          <p:nvPr/>
        </p:nvCxnSpPr>
        <p:spPr>
          <a:xfrm>
            <a:off x="446484" y="858741"/>
            <a:ext cx="8250900" cy="0"/>
          </a:xfrm>
          <a:prstGeom prst="straightConnector1">
            <a:avLst/>
          </a:prstGeom>
          <a:noFill/>
          <a:ln>
            <a:noFill/>
          </a:ln>
        </p:spPr>
      </p:cxnSp>
      <p:sp>
        <p:nvSpPr>
          <p:cNvPr id="1313" name="Shape 1313"/>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314"/>
        <p:cNvGrpSpPr/>
        <p:nvPr/>
      </p:nvGrpSpPr>
      <p:grpSpPr>
        <a:xfrm>
          <a:off x="0" y="0"/>
          <a:ext cx="0" cy="0"/>
          <a:chOff x="0" y="0"/>
          <a:chExt cx="0" cy="0"/>
        </a:xfrm>
      </p:grpSpPr>
      <p:pic>
        <p:nvPicPr>
          <p:cNvPr id="1315" name="Shape 1315"/>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316" name="Shape 1316"/>
          <p:cNvPicPr preferRelativeResize="0"/>
          <p:nvPr/>
        </p:nvPicPr>
        <p:blipFill rotWithShape="1">
          <a:blip r:embed="rId3">
            <a:alphaModFix/>
          </a:blip>
          <a:srcRect/>
          <a:stretch/>
        </p:blipFill>
        <p:spPr>
          <a:xfrm>
            <a:off x="3286125" y="966083"/>
            <a:ext cx="2598600" cy="3884400"/>
          </a:xfrm>
          <a:prstGeom prst="rect">
            <a:avLst/>
          </a:prstGeom>
          <a:noFill/>
          <a:ln>
            <a:noFill/>
          </a:ln>
        </p:spPr>
      </p:pic>
      <p:pic>
        <p:nvPicPr>
          <p:cNvPr id="1317" name="Shape 1317"/>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318" name="Shape 1318"/>
          <p:cNvCxnSpPr/>
          <p:nvPr/>
        </p:nvCxnSpPr>
        <p:spPr>
          <a:xfrm>
            <a:off x="446484" y="447261"/>
            <a:ext cx="8250900" cy="0"/>
          </a:xfrm>
          <a:prstGeom prst="straightConnector1">
            <a:avLst/>
          </a:prstGeom>
          <a:noFill/>
          <a:ln>
            <a:noFill/>
          </a:ln>
        </p:spPr>
      </p:cxnSp>
      <p:cxnSp>
        <p:nvCxnSpPr>
          <p:cNvPr id="1319" name="Shape 1319"/>
          <p:cNvCxnSpPr/>
          <p:nvPr/>
        </p:nvCxnSpPr>
        <p:spPr>
          <a:xfrm>
            <a:off x="446484" y="858741"/>
            <a:ext cx="8250900" cy="0"/>
          </a:xfrm>
          <a:prstGeom prst="straightConnector1">
            <a:avLst/>
          </a:prstGeom>
          <a:noFill/>
          <a:ln>
            <a:noFill/>
          </a:ln>
        </p:spPr>
      </p:cxnSp>
      <p:sp>
        <p:nvSpPr>
          <p:cNvPr id="1320" name="Shape 1320"/>
          <p:cNvSpPr/>
          <p:nvPr/>
        </p:nvSpPr>
        <p:spPr>
          <a:xfrm>
            <a:off x="3973711" y="2701456"/>
            <a:ext cx="1200900" cy="1788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321" name="Shape 1321"/>
          <p:cNvSpPr/>
          <p:nvPr/>
        </p:nvSpPr>
        <p:spPr>
          <a:xfrm>
            <a:off x="6456164" y="2701456"/>
            <a:ext cx="1200900" cy="1788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322" name="Shape 1322"/>
          <p:cNvSpPr txBox="1">
            <a:spLocks noGrp="1"/>
          </p:cNvSpPr>
          <p:nvPr>
            <p:ph type="body" idx="1"/>
          </p:nvPr>
        </p:nvSpPr>
        <p:spPr>
          <a:xfrm>
            <a:off x="1294805" y="1395454"/>
            <a:ext cx="16251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323"/>
        <p:cNvGrpSpPr/>
        <p:nvPr/>
      </p:nvGrpSpPr>
      <p:grpSpPr>
        <a:xfrm>
          <a:off x="0" y="0"/>
          <a:ext cx="0" cy="0"/>
          <a:chOff x="0" y="0"/>
          <a:chExt cx="0" cy="0"/>
        </a:xfrm>
      </p:grpSpPr>
      <p:cxnSp>
        <p:nvCxnSpPr>
          <p:cNvPr id="1324" name="Shape 1324"/>
          <p:cNvCxnSpPr/>
          <p:nvPr/>
        </p:nvCxnSpPr>
        <p:spPr>
          <a:xfrm>
            <a:off x="446484" y="447261"/>
            <a:ext cx="8250900" cy="0"/>
          </a:xfrm>
          <a:prstGeom prst="straightConnector1">
            <a:avLst/>
          </a:prstGeom>
          <a:noFill/>
          <a:ln>
            <a:noFill/>
          </a:ln>
        </p:spPr>
      </p:cxnSp>
      <p:cxnSp>
        <p:nvCxnSpPr>
          <p:cNvPr id="1325" name="Shape 1325"/>
          <p:cNvCxnSpPr/>
          <p:nvPr/>
        </p:nvCxnSpPr>
        <p:spPr>
          <a:xfrm>
            <a:off x="446484" y="858741"/>
            <a:ext cx="8250900" cy="0"/>
          </a:xfrm>
          <a:prstGeom prst="straightConnector1">
            <a:avLst/>
          </a:prstGeom>
          <a:noFill/>
          <a:ln>
            <a:noFill/>
          </a:ln>
        </p:spPr>
      </p:cxnSp>
      <p:sp>
        <p:nvSpPr>
          <p:cNvPr id="1326" name="Shape 1326"/>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327" name="Shape 1327"/>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328" name="Shape 1328"/>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329"/>
        <p:cNvGrpSpPr/>
        <p:nvPr/>
      </p:nvGrpSpPr>
      <p:grpSpPr>
        <a:xfrm>
          <a:off x="0" y="0"/>
          <a:ext cx="0" cy="0"/>
          <a:chOff x="0" y="0"/>
          <a:chExt cx="0" cy="0"/>
        </a:xfrm>
      </p:grpSpPr>
      <p:cxnSp>
        <p:nvCxnSpPr>
          <p:cNvPr id="1330" name="Shape 1330"/>
          <p:cNvCxnSpPr/>
          <p:nvPr/>
        </p:nvCxnSpPr>
        <p:spPr>
          <a:xfrm>
            <a:off x="446484" y="447261"/>
            <a:ext cx="8250900" cy="0"/>
          </a:xfrm>
          <a:prstGeom prst="straightConnector1">
            <a:avLst/>
          </a:prstGeom>
          <a:noFill/>
          <a:ln>
            <a:noFill/>
          </a:ln>
        </p:spPr>
      </p:cxnSp>
      <p:cxnSp>
        <p:nvCxnSpPr>
          <p:cNvPr id="1331" name="Shape 1331"/>
          <p:cNvCxnSpPr/>
          <p:nvPr/>
        </p:nvCxnSpPr>
        <p:spPr>
          <a:xfrm>
            <a:off x="446484" y="858741"/>
            <a:ext cx="8250900" cy="0"/>
          </a:xfrm>
          <a:prstGeom prst="straightConnector1">
            <a:avLst/>
          </a:prstGeom>
          <a:noFill/>
          <a:ln>
            <a:noFill/>
          </a:ln>
        </p:spPr>
      </p:cxnSp>
      <p:grpSp>
        <p:nvGrpSpPr>
          <p:cNvPr id="1332" name="Shape 1332"/>
          <p:cNvGrpSpPr/>
          <p:nvPr/>
        </p:nvGrpSpPr>
        <p:grpSpPr>
          <a:xfrm>
            <a:off x="446484" y="1288111"/>
            <a:ext cx="892867" cy="894391"/>
            <a:chOff x="0" y="0"/>
            <a:chExt cx="1269900" cy="1269900"/>
          </a:xfrm>
        </p:grpSpPr>
        <p:pic>
          <p:nvPicPr>
            <p:cNvPr id="1333" name="Shape 1333"/>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334" name="Shape 1334"/>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1335" name="Shape 1335"/>
          <p:cNvGrpSpPr/>
          <p:nvPr/>
        </p:nvGrpSpPr>
        <p:grpSpPr>
          <a:xfrm>
            <a:off x="1518047" y="1288111"/>
            <a:ext cx="892867" cy="894391"/>
            <a:chOff x="0" y="0"/>
            <a:chExt cx="1269900" cy="1269900"/>
          </a:xfrm>
        </p:grpSpPr>
        <p:pic>
          <p:nvPicPr>
            <p:cNvPr id="1336" name="Shape 1336"/>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1337" name="Shape 1337"/>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38" name="Shape 1338"/>
          <p:cNvGrpSpPr/>
          <p:nvPr/>
        </p:nvGrpSpPr>
        <p:grpSpPr>
          <a:xfrm>
            <a:off x="446484" y="2352592"/>
            <a:ext cx="892867" cy="894391"/>
            <a:chOff x="0" y="0"/>
            <a:chExt cx="1269900" cy="1269900"/>
          </a:xfrm>
        </p:grpSpPr>
        <p:pic>
          <p:nvPicPr>
            <p:cNvPr id="1339" name="Shape 1339"/>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1340" name="Shape 1340"/>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41" name="Shape 1341"/>
          <p:cNvGrpSpPr/>
          <p:nvPr/>
        </p:nvGrpSpPr>
        <p:grpSpPr>
          <a:xfrm>
            <a:off x="1518047" y="2352592"/>
            <a:ext cx="892867" cy="894391"/>
            <a:chOff x="0" y="0"/>
            <a:chExt cx="1269900" cy="1269900"/>
          </a:xfrm>
        </p:grpSpPr>
        <p:pic>
          <p:nvPicPr>
            <p:cNvPr id="1342" name="Shape 1342"/>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1343" name="Shape 1343"/>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44" name="Shape 1344"/>
          <p:cNvGrpSpPr/>
          <p:nvPr/>
        </p:nvGrpSpPr>
        <p:grpSpPr>
          <a:xfrm>
            <a:off x="446484" y="3434963"/>
            <a:ext cx="892867" cy="894391"/>
            <a:chOff x="0" y="0"/>
            <a:chExt cx="1269900" cy="1269900"/>
          </a:xfrm>
        </p:grpSpPr>
        <p:pic>
          <p:nvPicPr>
            <p:cNvPr id="1345" name="Shape 1345"/>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1346" name="Shape 1346"/>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347" name="Shape 1347"/>
          <p:cNvGrpSpPr/>
          <p:nvPr/>
        </p:nvGrpSpPr>
        <p:grpSpPr>
          <a:xfrm>
            <a:off x="1518047" y="3434963"/>
            <a:ext cx="892867" cy="894391"/>
            <a:chOff x="0" y="0"/>
            <a:chExt cx="1269900" cy="1269900"/>
          </a:xfrm>
        </p:grpSpPr>
        <p:pic>
          <p:nvPicPr>
            <p:cNvPr id="1348" name="Shape 1348"/>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1349" name="Shape 1349"/>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1350" name="Shape 1350"/>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351" name="Shape 1351"/>
          <p:cNvGrpSpPr/>
          <p:nvPr/>
        </p:nvGrpSpPr>
        <p:grpSpPr>
          <a:xfrm>
            <a:off x="2848569" y="1288111"/>
            <a:ext cx="1428629" cy="1431067"/>
            <a:chOff x="0" y="0"/>
            <a:chExt cx="2031900" cy="2031900"/>
          </a:xfrm>
        </p:grpSpPr>
        <p:pic>
          <p:nvPicPr>
            <p:cNvPr id="1352" name="Shape 1352"/>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1353" name="Shape 1353"/>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1354" name="Shape 1354"/>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355" name="Shape 1355"/>
          <p:cNvGrpSpPr/>
          <p:nvPr/>
        </p:nvGrpSpPr>
        <p:grpSpPr>
          <a:xfrm>
            <a:off x="4473772" y="1288111"/>
            <a:ext cx="1428629" cy="1431067"/>
            <a:chOff x="0" y="0"/>
            <a:chExt cx="2031900" cy="2031900"/>
          </a:xfrm>
        </p:grpSpPr>
        <p:pic>
          <p:nvPicPr>
            <p:cNvPr id="1356" name="Shape 1356"/>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1357" name="Shape 1357"/>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358" name="Shape 1358"/>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359" name="Shape 1359"/>
          <p:cNvGrpSpPr/>
          <p:nvPr/>
        </p:nvGrpSpPr>
        <p:grpSpPr>
          <a:xfrm>
            <a:off x="2848569" y="2898249"/>
            <a:ext cx="1428629" cy="1431067"/>
            <a:chOff x="0" y="0"/>
            <a:chExt cx="2031900" cy="2031900"/>
          </a:xfrm>
        </p:grpSpPr>
        <p:pic>
          <p:nvPicPr>
            <p:cNvPr id="1360" name="Shape 1360"/>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1361" name="Shape 1361"/>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362" name="Shape 1362"/>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363" name="Shape 1363"/>
          <p:cNvGrpSpPr/>
          <p:nvPr/>
        </p:nvGrpSpPr>
        <p:grpSpPr>
          <a:xfrm>
            <a:off x="4473772" y="2898249"/>
            <a:ext cx="1428629" cy="1431067"/>
            <a:chOff x="0" y="0"/>
            <a:chExt cx="2031900" cy="2031900"/>
          </a:xfrm>
        </p:grpSpPr>
        <p:pic>
          <p:nvPicPr>
            <p:cNvPr id="1364" name="Shape 1364"/>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1365" name="Shape 1365"/>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366" name="Shape 1366"/>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367" name="Shape 1367"/>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368"/>
        <p:cNvGrpSpPr/>
        <p:nvPr/>
      </p:nvGrpSpPr>
      <p:grpSpPr>
        <a:xfrm>
          <a:off x="0" y="0"/>
          <a:ext cx="0" cy="0"/>
          <a:chOff x="0" y="0"/>
          <a:chExt cx="0" cy="0"/>
        </a:xfrm>
      </p:grpSpPr>
      <p:cxnSp>
        <p:nvCxnSpPr>
          <p:cNvPr id="1369" name="Shape 1369"/>
          <p:cNvCxnSpPr/>
          <p:nvPr/>
        </p:nvCxnSpPr>
        <p:spPr>
          <a:xfrm>
            <a:off x="446484" y="447261"/>
            <a:ext cx="8250900" cy="0"/>
          </a:xfrm>
          <a:prstGeom prst="straightConnector1">
            <a:avLst/>
          </a:prstGeom>
          <a:noFill/>
          <a:ln>
            <a:noFill/>
          </a:ln>
        </p:spPr>
      </p:cxnSp>
      <p:cxnSp>
        <p:nvCxnSpPr>
          <p:cNvPr id="1370" name="Shape 1370"/>
          <p:cNvCxnSpPr/>
          <p:nvPr/>
        </p:nvCxnSpPr>
        <p:spPr>
          <a:xfrm>
            <a:off x="446484" y="858741"/>
            <a:ext cx="8250900" cy="0"/>
          </a:xfrm>
          <a:prstGeom prst="straightConnector1">
            <a:avLst/>
          </a:prstGeom>
          <a:noFill/>
          <a:ln>
            <a:noFill/>
          </a:ln>
        </p:spPr>
      </p:cxnSp>
      <p:grpSp>
        <p:nvGrpSpPr>
          <p:cNvPr id="1371" name="Shape 1371"/>
          <p:cNvGrpSpPr/>
          <p:nvPr/>
        </p:nvGrpSpPr>
        <p:grpSpPr>
          <a:xfrm>
            <a:off x="973335" y="2204996"/>
            <a:ext cx="892867" cy="894391"/>
            <a:chOff x="0" y="0"/>
            <a:chExt cx="1269900" cy="1269900"/>
          </a:xfrm>
        </p:grpSpPr>
        <p:pic>
          <p:nvPicPr>
            <p:cNvPr id="1372" name="Shape 1372"/>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373" name="Shape 1373"/>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374" name="Shape 1374"/>
          <p:cNvCxnSpPr/>
          <p:nvPr/>
        </p:nvCxnSpPr>
        <p:spPr>
          <a:xfrm rot="10800000" flipH="1">
            <a:off x="2750344" y="2284390"/>
            <a:ext cx="2626200" cy="300"/>
          </a:xfrm>
          <a:prstGeom prst="straightConnector1">
            <a:avLst/>
          </a:prstGeom>
          <a:noFill/>
          <a:ln>
            <a:noFill/>
          </a:ln>
        </p:spPr>
      </p:cxnSp>
      <p:cxnSp>
        <p:nvCxnSpPr>
          <p:cNvPr id="1375" name="Shape 1375"/>
          <p:cNvCxnSpPr/>
          <p:nvPr/>
        </p:nvCxnSpPr>
        <p:spPr>
          <a:xfrm rot="10800000" flipH="1">
            <a:off x="2750344" y="3790227"/>
            <a:ext cx="2626200" cy="300"/>
          </a:xfrm>
          <a:prstGeom prst="straightConnector1">
            <a:avLst/>
          </a:prstGeom>
          <a:noFill/>
          <a:ln>
            <a:noFill/>
          </a:ln>
        </p:spPr>
      </p:cxnSp>
      <p:sp>
        <p:nvSpPr>
          <p:cNvPr id="1376" name="Shape 1376"/>
          <p:cNvSpPr/>
          <p:nvPr/>
        </p:nvSpPr>
        <p:spPr>
          <a:xfrm>
            <a:off x="2750344" y="2105786"/>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1377" name="Shape 1377"/>
          <p:cNvSpPr/>
          <p:nvPr/>
        </p:nvSpPr>
        <p:spPr>
          <a:xfrm>
            <a:off x="2750344" y="3602679"/>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1378" name="Shape 1378"/>
          <p:cNvCxnSpPr/>
          <p:nvPr/>
        </p:nvCxnSpPr>
        <p:spPr>
          <a:xfrm rot="10800000" flipH="1">
            <a:off x="2750344" y="1565676"/>
            <a:ext cx="2626200" cy="300"/>
          </a:xfrm>
          <a:prstGeom prst="straightConnector1">
            <a:avLst/>
          </a:prstGeom>
          <a:noFill/>
          <a:ln>
            <a:noFill/>
          </a:ln>
        </p:spPr>
      </p:cxnSp>
      <p:sp>
        <p:nvSpPr>
          <p:cNvPr id="1379" name="Shape 1379"/>
          <p:cNvSpPr/>
          <p:nvPr/>
        </p:nvSpPr>
        <p:spPr>
          <a:xfrm>
            <a:off x="2750344" y="138707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1380" name="Shape 1380"/>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381"/>
        <p:cNvGrpSpPr/>
        <p:nvPr/>
      </p:nvGrpSpPr>
      <p:grpSpPr>
        <a:xfrm>
          <a:off x="0" y="0"/>
          <a:ext cx="0" cy="0"/>
          <a:chOff x="0" y="0"/>
          <a:chExt cx="0" cy="0"/>
        </a:xfrm>
      </p:grpSpPr>
      <p:cxnSp>
        <p:nvCxnSpPr>
          <p:cNvPr id="1382" name="Shape 1382"/>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383" name="Shape 1383"/>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384" name="Shape 1384"/>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385"/>
        <p:cNvGrpSpPr/>
        <p:nvPr/>
      </p:nvGrpSpPr>
      <p:grpSpPr>
        <a:xfrm>
          <a:off x="0" y="0"/>
          <a:ext cx="0" cy="0"/>
          <a:chOff x="0" y="0"/>
          <a:chExt cx="0" cy="0"/>
        </a:xfrm>
      </p:grpSpPr>
      <p:cxnSp>
        <p:nvCxnSpPr>
          <p:cNvPr id="1386" name="Shape 138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387" name="Shape 1387"/>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388" name="Shape 1388"/>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389"/>
        <p:cNvGrpSpPr/>
        <p:nvPr/>
      </p:nvGrpSpPr>
      <p:grpSpPr>
        <a:xfrm>
          <a:off x="0" y="0"/>
          <a:ext cx="0" cy="0"/>
          <a:chOff x="0" y="0"/>
          <a:chExt cx="0" cy="0"/>
        </a:xfrm>
      </p:grpSpPr>
      <p:cxnSp>
        <p:nvCxnSpPr>
          <p:cNvPr id="1390" name="Shape 1390"/>
          <p:cNvCxnSpPr/>
          <p:nvPr/>
        </p:nvCxnSpPr>
        <p:spPr>
          <a:xfrm>
            <a:off x="446484" y="447261"/>
            <a:ext cx="8250900" cy="0"/>
          </a:xfrm>
          <a:prstGeom prst="straightConnector1">
            <a:avLst/>
          </a:prstGeom>
          <a:noFill/>
          <a:ln>
            <a:noFill/>
          </a:ln>
        </p:spPr>
      </p:cxnSp>
      <p:cxnSp>
        <p:nvCxnSpPr>
          <p:cNvPr id="1391" name="Shape 1391"/>
          <p:cNvCxnSpPr/>
          <p:nvPr/>
        </p:nvCxnSpPr>
        <p:spPr>
          <a:xfrm>
            <a:off x="446484" y="858741"/>
            <a:ext cx="8250900" cy="0"/>
          </a:xfrm>
          <a:prstGeom prst="straightConnector1">
            <a:avLst/>
          </a:prstGeom>
          <a:noFill/>
          <a:ln>
            <a:noFill/>
          </a:ln>
        </p:spPr>
      </p:cxnSp>
      <p:grpSp>
        <p:nvGrpSpPr>
          <p:cNvPr id="1392" name="Shape 1392"/>
          <p:cNvGrpSpPr/>
          <p:nvPr/>
        </p:nvGrpSpPr>
        <p:grpSpPr>
          <a:xfrm>
            <a:off x="973335" y="2204996"/>
            <a:ext cx="892867" cy="894391"/>
            <a:chOff x="0" y="0"/>
            <a:chExt cx="1269900" cy="1269900"/>
          </a:xfrm>
        </p:grpSpPr>
        <p:pic>
          <p:nvPicPr>
            <p:cNvPr id="1393" name="Shape 1393"/>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394" name="Shape 1394"/>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395" name="Shape 1395"/>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396"/>
        <p:cNvGrpSpPr/>
        <p:nvPr/>
      </p:nvGrpSpPr>
      <p:grpSpPr>
        <a:xfrm>
          <a:off x="0" y="0"/>
          <a:ext cx="0" cy="0"/>
          <a:chOff x="0" y="0"/>
          <a:chExt cx="0" cy="0"/>
        </a:xfrm>
      </p:grpSpPr>
      <p:cxnSp>
        <p:nvCxnSpPr>
          <p:cNvPr id="1397" name="Shape 1397"/>
          <p:cNvCxnSpPr/>
          <p:nvPr/>
        </p:nvCxnSpPr>
        <p:spPr>
          <a:xfrm>
            <a:off x="446484" y="447261"/>
            <a:ext cx="8250900" cy="0"/>
          </a:xfrm>
          <a:prstGeom prst="straightConnector1">
            <a:avLst/>
          </a:prstGeom>
          <a:noFill/>
          <a:ln>
            <a:noFill/>
          </a:ln>
        </p:spPr>
      </p:cxnSp>
      <p:cxnSp>
        <p:nvCxnSpPr>
          <p:cNvPr id="1398" name="Shape 1398"/>
          <p:cNvCxnSpPr/>
          <p:nvPr/>
        </p:nvCxnSpPr>
        <p:spPr>
          <a:xfrm>
            <a:off x="446484" y="858741"/>
            <a:ext cx="8250900" cy="0"/>
          </a:xfrm>
          <a:prstGeom prst="straightConnector1">
            <a:avLst/>
          </a:prstGeom>
          <a:noFill/>
          <a:ln>
            <a:noFill/>
          </a:ln>
        </p:spPr>
      </p:cxnSp>
      <p:cxnSp>
        <p:nvCxnSpPr>
          <p:cNvPr id="1399" name="Shape 1399"/>
          <p:cNvCxnSpPr/>
          <p:nvPr/>
        </p:nvCxnSpPr>
        <p:spPr>
          <a:xfrm rot="10800000" flipH="1">
            <a:off x="6063258" y="1958702"/>
            <a:ext cx="2626200" cy="300"/>
          </a:xfrm>
          <a:prstGeom prst="straightConnector1">
            <a:avLst/>
          </a:prstGeom>
          <a:noFill/>
          <a:ln>
            <a:noFill/>
          </a:ln>
        </p:spPr>
      </p:cxnSp>
      <p:cxnSp>
        <p:nvCxnSpPr>
          <p:cNvPr id="1400" name="Shape 1400"/>
          <p:cNvCxnSpPr/>
          <p:nvPr/>
        </p:nvCxnSpPr>
        <p:spPr>
          <a:xfrm>
            <a:off x="446484" y="1959002"/>
            <a:ext cx="5444100" cy="0"/>
          </a:xfrm>
          <a:prstGeom prst="straightConnector1">
            <a:avLst/>
          </a:prstGeom>
          <a:noFill/>
          <a:ln>
            <a:noFill/>
          </a:ln>
        </p:spPr>
      </p:cxnSp>
      <p:sp>
        <p:nvSpPr>
          <p:cNvPr id="1401" name="Shape 1401"/>
          <p:cNvSpPr/>
          <p:nvPr/>
        </p:nvSpPr>
        <p:spPr>
          <a:xfrm>
            <a:off x="446484"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402" name="Shape 1402"/>
          <p:cNvSpPr/>
          <p:nvPr/>
        </p:nvSpPr>
        <p:spPr>
          <a:xfrm>
            <a:off x="6072188" y="1681701"/>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1403" name="Shape 1403"/>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404"/>
        <p:cNvGrpSpPr/>
        <p:nvPr/>
      </p:nvGrpSpPr>
      <p:grpSpPr>
        <a:xfrm>
          <a:off x="0" y="0"/>
          <a:ext cx="0" cy="0"/>
          <a:chOff x="0" y="0"/>
          <a:chExt cx="0" cy="0"/>
        </a:xfrm>
      </p:grpSpPr>
      <p:sp>
        <p:nvSpPr>
          <p:cNvPr id="1405" name="Shape 1405"/>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406" name="Shape 1406"/>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407" name="Shape 1407"/>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20275" y="517576"/>
            <a:ext cx="8407500" cy="459299"/>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73" name="Shape 73"/>
          <p:cNvSpPr txBox="1">
            <a:spLocks noGrp="1"/>
          </p:cNvSpPr>
          <p:nvPr>
            <p:ph type="body" idx="1"/>
          </p:nvPr>
        </p:nvSpPr>
        <p:spPr>
          <a:xfrm>
            <a:off x="204164" y="939200"/>
            <a:ext cx="8491199" cy="3797700"/>
          </a:xfrm>
          <a:prstGeom prst="rect">
            <a:avLst/>
          </a:prstGeom>
          <a:noFill/>
          <a:ln>
            <a:noFill/>
          </a:ln>
        </p:spPr>
        <p:txBody>
          <a:bodyPr spcFirstLastPara="1" wrap="square" lIns="64325" tIns="64325" rIns="64325" bIns="64325" anchor="t" anchorCtr="0"/>
          <a:lstStyle>
            <a:lvl1pPr marL="457200" marR="0" lvl="0" indent="-342900" algn="l" rtl="0">
              <a:lnSpc>
                <a:spcPct val="115000"/>
              </a:lnSpc>
              <a:spcBef>
                <a:spcPts val="600"/>
              </a:spcBef>
              <a:spcAft>
                <a:spcPts val="0"/>
              </a:spcAft>
              <a:buClr>
                <a:srgbClr val="000000"/>
              </a:buClr>
              <a:buSzPts val="1800"/>
              <a:buFont typeface="Georgia"/>
              <a:buChar char="▸"/>
              <a:defRPr sz="1800" b="0" i="0" u="none" strike="noStrike" cap="none">
                <a:solidFill>
                  <a:srgbClr val="000000"/>
                </a:solidFill>
                <a:latin typeface="Helvetica Neue"/>
                <a:ea typeface="Helvetica Neue"/>
                <a:cs typeface="Helvetica Neue"/>
                <a:sym typeface="Helvetica Neue"/>
              </a:defRPr>
            </a:lvl1pPr>
            <a:lvl2pPr marL="914400" marR="0" lvl="1"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2pPr>
            <a:lvl3pPr marL="1371600" marR="0" lvl="2"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3pPr>
            <a:lvl4pPr marL="1828800" marR="0" lvl="3"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4pPr>
            <a:lvl5pPr marL="2286000" marR="0" lvl="4"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5pPr>
            <a:lvl6pPr marL="2743200" marR="0" lvl="5"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6pPr>
            <a:lvl7pPr marL="3200400" marR="0" lvl="6"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7pPr>
            <a:lvl8pPr marL="3657600" marR="0" lvl="7"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8pPr>
            <a:lvl9pPr marL="4114800" marR="0" lvl="8"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408"/>
        <p:cNvGrpSpPr/>
        <p:nvPr/>
      </p:nvGrpSpPr>
      <p:grpSpPr>
        <a:xfrm>
          <a:off x="0" y="0"/>
          <a:ext cx="0" cy="0"/>
          <a:chOff x="0" y="0"/>
          <a:chExt cx="0" cy="0"/>
        </a:xfrm>
      </p:grpSpPr>
      <p:pic>
        <p:nvPicPr>
          <p:cNvPr id="1409" name="Shape 1409"/>
          <p:cNvPicPr preferRelativeResize="0"/>
          <p:nvPr/>
        </p:nvPicPr>
        <p:blipFill rotWithShape="1">
          <a:blip r:embed="rId2">
            <a:alphaModFix/>
          </a:blip>
          <a:srcRect/>
          <a:stretch/>
        </p:blipFill>
        <p:spPr>
          <a:xfrm>
            <a:off x="2330648" y="1095492"/>
            <a:ext cx="4472700" cy="3631800"/>
          </a:xfrm>
          <a:prstGeom prst="rect">
            <a:avLst/>
          </a:prstGeom>
          <a:noFill/>
          <a:ln>
            <a:noFill/>
          </a:ln>
        </p:spPr>
      </p:pic>
      <p:cxnSp>
        <p:nvCxnSpPr>
          <p:cNvPr id="1410" name="Shape 1410"/>
          <p:cNvCxnSpPr/>
          <p:nvPr/>
        </p:nvCxnSpPr>
        <p:spPr>
          <a:xfrm>
            <a:off x="446484" y="447261"/>
            <a:ext cx="8250900" cy="0"/>
          </a:xfrm>
          <a:prstGeom prst="straightConnector1">
            <a:avLst/>
          </a:prstGeom>
          <a:noFill/>
          <a:ln>
            <a:noFill/>
          </a:ln>
        </p:spPr>
      </p:cxnSp>
      <p:cxnSp>
        <p:nvCxnSpPr>
          <p:cNvPr id="1411" name="Shape 1411"/>
          <p:cNvCxnSpPr/>
          <p:nvPr/>
        </p:nvCxnSpPr>
        <p:spPr>
          <a:xfrm>
            <a:off x="446484" y="858741"/>
            <a:ext cx="8250900" cy="0"/>
          </a:xfrm>
          <a:prstGeom prst="straightConnector1">
            <a:avLst/>
          </a:prstGeom>
          <a:noFill/>
          <a:ln>
            <a:noFill/>
          </a:ln>
        </p:spPr>
      </p:cxnSp>
      <p:sp>
        <p:nvSpPr>
          <p:cNvPr id="1412" name="Shape 1412"/>
          <p:cNvSpPr txBox="1">
            <a:spLocks noGrp="1"/>
          </p:cNvSpPr>
          <p:nvPr>
            <p:ph type="body" idx="1"/>
          </p:nvPr>
        </p:nvSpPr>
        <p:spPr>
          <a:xfrm>
            <a:off x="2536031" y="1270221"/>
            <a:ext cx="4098600" cy="2316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413" name="Shape 1413"/>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414"/>
        <p:cNvGrpSpPr/>
        <p:nvPr/>
      </p:nvGrpSpPr>
      <p:grpSpPr>
        <a:xfrm>
          <a:off x="0" y="0"/>
          <a:ext cx="0" cy="0"/>
          <a:chOff x="0" y="0"/>
          <a:chExt cx="0" cy="0"/>
        </a:xfrm>
      </p:grpSpPr>
      <p:pic>
        <p:nvPicPr>
          <p:cNvPr id="1415" name="Shape 1415"/>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416" name="Shape 1416"/>
          <p:cNvCxnSpPr/>
          <p:nvPr/>
        </p:nvCxnSpPr>
        <p:spPr>
          <a:xfrm>
            <a:off x="446484" y="447261"/>
            <a:ext cx="8250900" cy="0"/>
          </a:xfrm>
          <a:prstGeom prst="straightConnector1">
            <a:avLst/>
          </a:prstGeom>
          <a:noFill/>
          <a:ln>
            <a:noFill/>
          </a:ln>
        </p:spPr>
      </p:cxnSp>
      <p:cxnSp>
        <p:nvCxnSpPr>
          <p:cNvPr id="1417" name="Shape 1417"/>
          <p:cNvCxnSpPr/>
          <p:nvPr/>
        </p:nvCxnSpPr>
        <p:spPr>
          <a:xfrm>
            <a:off x="446484" y="858741"/>
            <a:ext cx="8250900" cy="0"/>
          </a:xfrm>
          <a:prstGeom prst="straightConnector1">
            <a:avLst/>
          </a:prstGeom>
          <a:noFill/>
          <a:ln>
            <a:noFill/>
          </a:ln>
        </p:spPr>
      </p:cxnSp>
      <p:sp>
        <p:nvSpPr>
          <p:cNvPr id="1418" name="Shape 1418"/>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419" name="Shape 1419"/>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420"/>
        <p:cNvGrpSpPr/>
        <p:nvPr/>
      </p:nvGrpSpPr>
      <p:grpSpPr>
        <a:xfrm>
          <a:off x="0" y="0"/>
          <a:ext cx="0" cy="0"/>
          <a:chOff x="0" y="0"/>
          <a:chExt cx="0" cy="0"/>
        </a:xfrm>
      </p:grpSpPr>
      <p:pic>
        <p:nvPicPr>
          <p:cNvPr id="1421" name="Shape 1421"/>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422" name="Shape 1422"/>
          <p:cNvCxnSpPr/>
          <p:nvPr/>
        </p:nvCxnSpPr>
        <p:spPr>
          <a:xfrm>
            <a:off x="446484" y="447261"/>
            <a:ext cx="8250900" cy="0"/>
          </a:xfrm>
          <a:prstGeom prst="straightConnector1">
            <a:avLst/>
          </a:prstGeom>
          <a:noFill/>
          <a:ln>
            <a:noFill/>
          </a:ln>
        </p:spPr>
      </p:cxnSp>
      <p:cxnSp>
        <p:nvCxnSpPr>
          <p:cNvPr id="1423" name="Shape 1423"/>
          <p:cNvCxnSpPr/>
          <p:nvPr/>
        </p:nvCxnSpPr>
        <p:spPr>
          <a:xfrm>
            <a:off x="446484" y="858741"/>
            <a:ext cx="8250900" cy="0"/>
          </a:xfrm>
          <a:prstGeom prst="straightConnector1">
            <a:avLst/>
          </a:prstGeom>
          <a:noFill/>
          <a:ln>
            <a:noFill/>
          </a:ln>
        </p:spPr>
      </p:cxnSp>
      <p:sp>
        <p:nvSpPr>
          <p:cNvPr id="1424" name="Shape 1424"/>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425" name="Shape 1425"/>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426"/>
        <p:cNvGrpSpPr/>
        <p:nvPr/>
      </p:nvGrpSpPr>
      <p:grpSpPr>
        <a:xfrm>
          <a:off x="0" y="0"/>
          <a:ext cx="0" cy="0"/>
          <a:chOff x="0" y="0"/>
          <a:chExt cx="0" cy="0"/>
        </a:xfrm>
      </p:grpSpPr>
      <p:pic>
        <p:nvPicPr>
          <p:cNvPr id="1427" name="Shape 1427"/>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428" name="Shape 1428"/>
          <p:cNvPicPr preferRelativeResize="0"/>
          <p:nvPr/>
        </p:nvPicPr>
        <p:blipFill rotWithShape="1">
          <a:blip r:embed="rId3">
            <a:alphaModFix/>
          </a:blip>
          <a:srcRect/>
          <a:stretch/>
        </p:blipFill>
        <p:spPr>
          <a:xfrm>
            <a:off x="3286125" y="966083"/>
            <a:ext cx="2598600" cy="3884400"/>
          </a:xfrm>
          <a:prstGeom prst="rect">
            <a:avLst/>
          </a:prstGeom>
          <a:noFill/>
          <a:ln>
            <a:noFill/>
          </a:ln>
        </p:spPr>
      </p:pic>
      <p:pic>
        <p:nvPicPr>
          <p:cNvPr id="1429" name="Shape 1429"/>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430" name="Shape 1430"/>
          <p:cNvCxnSpPr/>
          <p:nvPr/>
        </p:nvCxnSpPr>
        <p:spPr>
          <a:xfrm>
            <a:off x="446484" y="447261"/>
            <a:ext cx="8250900" cy="0"/>
          </a:xfrm>
          <a:prstGeom prst="straightConnector1">
            <a:avLst/>
          </a:prstGeom>
          <a:noFill/>
          <a:ln>
            <a:noFill/>
          </a:ln>
        </p:spPr>
      </p:cxnSp>
      <p:cxnSp>
        <p:nvCxnSpPr>
          <p:cNvPr id="1431" name="Shape 1431"/>
          <p:cNvCxnSpPr/>
          <p:nvPr/>
        </p:nvCxnSpPr>
        <p:spPr>
          <a:xfrm>
            <a:off x="446484" y="858741"/>
            <a:ext cx="8250900" cy="0"/>
          </a:xfrm>
          <a:prstGeom prst="straightConnector1">
            <a:avLst/>
          </a:prstGeom>
          <a:noFill/>
          <a:ln>
            <a:noFill/>
          </a:ln>
        </p:spPr>
      </p:cxnSp>
      <p:sp>
        <p:nvSpPr>
          <p:cNvPr id="1432" name="Shape 1432"/>
          <p:cNvSpPr/>
          <p:nvPr/>
        </p:nvSpPr>
        <p:spPr>
          <a:xfrm>
            <a:off x="3973711" y="2701456"/>
            <a:ext cx="1200900" cy="1788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433" name="Shape 1433"/>
          <p:cNvSpPr/>
          <p:nvPr/>
        </p:nvSpPr>
        <p:spPr>
          <a:xfrm>
            <a:off x="6456164" y="2701456"/>
            <a:ext cx="1200900" cy="1788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434" name="Shape 1434"/>
          <p:cNvSpPr txBox="1">
            <a:spLocks noGrp="1"/>
          </p:cNvSpPr>
          <p:nvPr>
            <p:ph type="body" idx="1"/>
          </p:nvPr>
        </p:nvSpPr>
        <p:spPr>
          <a:xfrm>
            <a:off x="1294805" y="1395454"/>
            <a:ext cx="16251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435" name="Shape 1435"/>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436"/>
        <p:cNvGrpSpPr/>
        <p:nvPr/>
      </p:nvGrpSpPr>
      <p:grpSpPr>
        <a:xfrm>
          <a:off x="0" y="0"/>
          <a:ext cx="0" cy="0"/>
          <a:chOff x="0" y="0"/>
          <a:chExt cx="0" cy="0"/>
        </a:xfrm>
      </p:grpSpPr>
      <p:cxnSp>
        <p:nvCxnSpPr>
          <p:cNvPr id="1437" name="Shape 1437"/>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438" name="Shape 1438"/>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439" name="Shape 1439"/>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1440" name="Shape 1440"/>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441"/>
        <p:cNvGrpSpPr/>
        <p:nvPr/>
      </p:nvGrpSpPr>
      <p:grpSpPr>
        <a:xfrm>
          <a:off x="0" y="0"/>
          <a:ext cx="0" cy="0"/>
          <a:chOff x="0" y="0"/>
          <a:chExt cx="0" cy="0"/>
        </a:xfrm>
      </p:grpSpPr>
      <p:cxnSp>
        <p:nvCxnSpPr>
          <p:cNvPr id="1442" name="Shape 1442"/>
          <p:cNvCxnSpPr/>
          <p:nvPr/>
        </p:nvCxnSpPr>
        <p:spPr>
          <a:xfrm>
            <a:off x="446484" y="447261"/>
            <a:ext cx="8250900" cy="0"/>
          </a:xfrm>
          <a:prstGeom prst="straightConnector1">
            <a:avLst/>
          </a:prstGeom>
          <a:noFill/>
          <a:ln>
            <a:noFill/>
          </a:ln>
        </p:spPr>
      </p:cxnSp>
      <p:cxnSp>
        <p:nvCxnSpPr>
          <p:cNvPr id="1443" name="Shape 1443"/>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1444"/>
        <p:cNvGrpSpPr/>
        <p:nvPr/>
      </p:nvGrpSpPr>
      <p:grpSpPr>
        <a:xfrm>
          <a:off x="0" y="0"/>
          <a:ext cx="0" cy="0"/>
          <a:chOff x="0" y="0"/>
          <a:chExt cx="0" cy="0"/>
        </a:xfrm>
      </p:grpSpPr>
      <p:cxnSp>
        <p:nvCxnSpPr>
          <p:cNvPr id="1445" name="Shape 1445"/>
          <p:cNvCxnSpPr/>
          <p:nvPr/>
        </p:nvCxnSpPr>
        <p:spPr>
          <a:xfrm>
            <a:off x="446484" y="447261"/>
            <a:ext cx="8250900" cy="0"/>
          </a:xfrm>
          <a:prstGeom prst="straightConnector1">
            <a:avLst/>
          </a:prstGeom>
          <a:noFill/>
          <a:ln>
            <a:noFill/>
          </a:ln>
        </p:spPr>
      </p:cxnSp>
      <p:cxnSp>
        <p:nvCxnSpPr>
          <p:cNvPr id="1446" name="Shape 1446"/>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447"/>
        <p:cNvGrpSpPr/>
        <p:nvPr/>
      </p:nvGrpSpPr>
      <p:grpSpPr>
        <a:xfrm>
          <a:off x="0" y="0"/>
          <a:ext cx="0" cy="0"/>
          <a:chOff x="0" y="0"/>
          <a:chExt cx="0" cy="0"/>
        </a:xfrm>
      </p:grpSpPr>
      <p:cxnSp>
        <p:nvCxnSpPr>
          <p:cNvPr id="1448" name="Shape 1448"/>
          <p:cNvCxnSpPr/>
          <p:nvPr/>
        </p:nvCxnSpPr>
        <p:spPr>
          <a:xfrm>
            <a:off x="446484" y="447261"/>
            <a:ext cx="8250900" cy="0"/>
          </a:xfrm>
          <a:prstGeom prst="straightConnector1">
            <a:avLst/>
          </a:prstGeom>
          <a:noFill/>
          <a:ln>
            <a:noFill/>
          </a:ln>
        </p:spPr>
      </p:cxnSp>
      <p:cxnSp>
        <p:nvCxnSpPr>
          <p:cNvPr id="1449" name="Shape 1449"/>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450"/>
        <p:cNvGrpSpPr/>
        <p:nvPr/>
      </p:nvGrpSpPr>
      <p:grpSpPr>
        <a:xfrm>
          <a:off x="0" y="0"/>
          <a:ext cx="0" cy="0"/>
          <a:chOff x="0" y="0"/>
          <a:chExt cx="0" cy="0"/>
        </a:xfrm>
      </p:grpSpPr>
      <p:cxnSp>
        <p:nvCxnSpPr>
          <p:cNvPr id="1451" name="Shape 1451"/>
          <p:cNvCxnSpPr/>
          <p:nvPr/>
        </p:nvCxnSpPr>
        <p:spPr>
          <a:xfrm>
            <a:off x="446484" y="447261"/>
            <a:ext cx="8250900" cy="0"/>
          </a:xfrm>
          <a:prstGeom prst="straightConnector1">
            <a:avLst/>
          </a:prstGeom>
          <a:noFill/>
          <a:ln>
            <a:noFill/>
          </a:ln>
        </p:spPr>
      </p:cxnSp>
      <p:cxnSp>
        <p:nvCxnSpPr>
          <p:cNvPr id="1452" name="Shape 1452"/>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453"/>
        <p:cNvGrpSpPr/>
        <p:nvPr/>
      </p:nvGrpSpPr>
      <p:grpSpPr>
        <a:xfrm>
          <a:off x="0" y="0"/>
          <a:ext cx="0" cy="0"/>
          <a:chOff x="0" y="0"/>
          <a:chExt cx="0" cy="0"/>
        </a:xfrm>
      </p:grpSpPr>
      <p:cxnSp>
        <p:nvCxnSpPr>
          <p:cNvPr id="1454" name="Shape 1454"/>
          <p:cNvCxnSpPr/>
          <p:nvPr/>
        </p:nvCxnSpPr>
        <p:spPr>
          <a:xfrm>
            <a:off x="446484" y="447261"/>
            <a:ext cx="8250900" cy="0"/>
          </a:xfrm>
          <a:prstGeom prst="straightConnector1">
            <a:avLst/>
          </a:prstGeom>
          <a:noFill/>
          <a:ln>
            <a:noFill/>
          </a:ln>
        </p:spPr>
      </p:cxnSp>
      <p:cxnSp>
        <p:nvCxnSpPr>
          <p:cNvPr id="1455" name="Shape 1455"/>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34103" y="523442"/>
            <a:ext cx="8352637" cy="373379"/>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transition spd="med">
    <p:fade thruBlk="1"/>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456"/>
        <p:cNvGrpSpPr/>
        <p:nvPr/>
      </p:nvGrpSpPr>
      <p:grpSpPr>
        <a:xfrm>
          <a:off x="0" y="0"/>
          <a:ext cx="0" cy="0"/>
          <a:chOff x="0" y="0"/>
          <a:chExt cx="0" cy="0"/>
        </a:xfrm>
      </p:grpSpPr>
      <p:cxnSp>
        <p:nvCxnSpPr>
          <p:cNvPr id="1457" name="Shape 1457"/>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458" name="Shape 1458"/>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459" name="Shape 1459"/>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1460" name="Shape 1460"/>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464"/>
        <p:cNvGrpSpPr/>
        <p:nvPr/>
      </p:nvGrpSpPr>
      <p:grpSpPr>
        <a:xfrm>
          <a:off x="0" y="0"/>
          <a:ext cx="0" cy="0"/>
          <a:chOff x="0" y="0"/>
          <a:chExt cx="0" cy="0"/>
        </a:xfrm>
      </p:grpSpPr>
      <p:pic>
        <p:nvPicPr>
          <p:cNvPr id="1465" name="Shape 1465"/>
          <p:cNvPicPr preferRelativeResize="0"/>
          <p:nvPr/>
        </p:nvPicPr>
        <p:blipFill rotWithShape="1">
          <a:blip r:embed="rId2">
            <a:alphaModFix/>
          </a:blip>
          <a:srcRect/>
          <a:stretch/>
        </p:blipFill>
        <p:spPr>
          <a:xfrm>
            <a:off x="442674" y="530558"/>
            <a:ext cx="2057400" cy="226500"/>
          </a:xfrm>
          <a:prstGeom prst="rect">
            <a:avLst/>
          </a:prstGeom>
          <a:noFill/>
          <a:ln>
            <a:noFill/>
          </a:ln>
        </p:spPr>
      </p:pic>
      <p:cxnSp>
        <p:nvCxnSpPr>
          <p:cNvPr id="1466" name="Shape 1466"/>
          <p:cNvCxnSpPr/>
          <p:nvPr/>
        </p:nvCxnSpPr>
        <p:spPr>
          <a:xfrm>
            <a:off x="416052" y="428892"/>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467" name="Shape 1467"/>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468" name="Shape 1468"/>
          <p:cNvSpPr txBox="1"/>
          <p:nvPr/>
        </p:nvSpPr>
        <p:spPr>
          <a:xfrm>
            <a:off x="327518" y="4750802"/>
            <a:ext cx="7992000" cy="2913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100"/>
          </a:p>
        </p:txBody>
      </p:sp>
      <p:cxnSp>
        <p:nvCxnSpPr>
          <p:cNvPr id="1469" name="Shape 1469"/>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1470" name="Shape 1470"/>
          <p:cNvPicPr preferRelativeResize="0"/>
          <p:nvPr/>
        </p:nvPicPr>
        <p:blipFill rotWithShape="1">
          <a:blip r:embed="rId3">
            <a:alphaModFix/>
          </a:blip>
          <a:srcRect/>
          <a:stretch/>
        </p:blipFill>
        <p:spPr>
          <a:xfrm>
            <a:off x="8501586" y="4783282"/>
            <a:ext cx="226200" cy="226200"/>
          </a:xfrm>
          <a:prstGeom prst="rect">
            <a:avLst/>
          </a:prstGeom>
          <a:noFill/>
          <a:ln>
            <a:noFill/>
          </a:ln>
        </p:spPr>
      </p:pic>
    </p:spTree>
  </p:cSld>
  <p:clrMapOvr>
    <a:masterClrMapping/>
  </p:clrMapOvr>
  <p:transition spd="med">
    <p:fade thruBlk="1"/>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471"/>
        <p:cNvGrpSpPr/>
        <p:nvPr/>
      </p:nvGrpSpPr>
      <p:grpSpPr>
        <a:xfrm>
          <a:off x="0" y="0"/>
          <a:ext cx="0" cy="0"/>
          <a:chOff x="0" y="0"/>
          <a:chExt cx="0" cy="0"/>
        </a:xfrm>
      </p:grpSpPr>
      <p:cxnSp>
        <p:nvCxnSpPr>
          <p:cNvPr id="1472" name="Shape 1472"/>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473" name="Shape 1473"/>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474" name="Shape 1474"/>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475" name="Shape 1475"/>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476" name="Shape 1476"/>
          <p:cNvPicPr preferRelativeResize="0"/>
          <p:nvPr/>
        </p:nvPicPr>
        <p:blipFill rotWithShape="1">
          <a:blip r:embed="rId2">
            <a:alphaModFix/>
          </a:blip>
          <a:srcRect/>
          <a:stretch/>
        </p:blipFill>
        <p:spPr>
          <a:xfrm>
            <a:off x="8522035" y="4798275"/>
            <a:ext cx="205500" cy="205500"/>
          </a:xfrm>
          <a:prstGeom prst="rect">
            <a:avLst/>
          </a:prstGeom>
          <a:noFill/>
          <a:ln>
            <a:noFill/>
          </a:ln>
        </p:spPr>
      </p:pic>
      <p:sp>
        <p:nvSpPr>
          <p:cNvPr id="1477" name="Shape 1477"/>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78"/>
        <p:cNvGrpSpPr/>
        <p:nvPr/>
      </p:nvGrpSpPr>
      <p:grpSpPr>
        <a:xfrm>
          <a:off x="0" y="0"/>
          <a:ext cx="0" cy="0"/>
          <a:chOff x="0" y="0"/>
          <a:chExt cx="0" cy="0"/>
        </a:xfrm>
      </p:grpSpPr>
      <p:sp>
        <p:nvSpPr>
          <p:cNvPr id="1479" name="Shape 1479"/>
          <p:cNvSpPr txBox="1">
            <a:spLocks noGrp="1"/>
          </p:cNvSpPr>
          <p:nvPr>
            <p:ph type="title"/>
          </p:nvPr>
        </p:nvSpPr>
        <p:spPr>
          <a:xfrm>
            <a:off x="349720" y="196862"/>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80" name="Shape 1480"/>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481" name="Shape 1481"/>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482" name="Shape 1482"/>
          <p:cNvPicPr preferRelativeResize="0"/>
          <p:nvPr/>
        </p:nvPicPr>
        <p:blipFill rotWithShape="1">
          <a:blip r:embed="rId2">
            <a:alphaModFix/>
          </a:blip>
          <a:srcRect/>
          <a:stretch/>
        </p:blipFill>
        <p:spPr>
          <a:xfrm>
            <a:off x="8515350" y="4790684"/>
            <a:ext cx="224700" cy="224400"/>
          </a:xfrm>
          <a:prstGeom prst="rect">
            <a:avLst/>
          </a:prstGeom>
          <a:noFill/>
          <a:ln>
            <a:noFill/>
          </a:ln>
        </p:spPr>
      </p:pic>
      <p:cxnSp>
        <p:nvCxnSpPr>
          <p:cNvPr id="1483" name="Shape 1483"/>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484" name="Shape 1484"/>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Body Copy - Red">
  <p:cSld name="Body Copy - Red">
    <p:bg>
      <p:bgPr>
        <a:solidFill>
          <a:srgbClr val="E51B24"/>
        </a:solidFill>
        <a:effectLst/>
      </p:bgPr>
    </p:bg>
    <p:spTree>
      <p:nvGrpSpPr>
        <p:cNvPr id="1" name="Shape 1485"/>
        <p:cNvGrpSpPr/>
        <p:nvPr/>
      </p:nvGrpSpPr>
      <p:grpSpPr>
        <a:xfrm>
          <a:off x="0" y="0"/>
          <a:ext cx="0" cy="0"/>
          <a:chOff x="0" y="0"/>
          <a:chExt cx="0" cy="0"/>
        </a:xfrm>
      </p:grpSpPr>
      <p:sp>
        <p:nvSpPr>
          <p:cNvPr id="1486" name="Shape 1486"/>
          <p:cNvSpPr txBox="1">
            <a:spLocks noGrp="1"/>
          </p:cNvSpPr>
          <p:nvPr>
            <p:ph type="title"/>
          </p:nvPr>
        </p:nvSpPr>
        <p:spPr>
          <a:xfrm>
            <a:off x="320275" y="517576"/>
            <a:ext cx="8407500" cy="627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rgbClr val="FFFFFF"/>
              </a:buClr>
              <a:buSzPts val="1100"/>
              <a:buFont typeface="Oswald"/>
              <a:buNone/>
              <a:defRPr sz="3600" b="1" i="0" u="none" strike="noStrike" cap="none">
                <a:solidFill>
                  <a:srgbClr val="FFFFFF"/>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87" name="Shape 1487"/>
          <p:cNvSpPr txBox="1">
            <a:spLocks noGrp="1"/>
          </p:cNvSpPr>
          <p:nvPr>
            <p:ph type="subTitle" idx="1"/>
          </p:nvPr>
        </p:nvSpPr>
        <p:spPr>
          <a:xfrm>
            <a:off x="320276" y="1261925"/>
            <a:ext cx="8313600" cy="1928100"/>
          </a:xfrm>
          <a:prstGeom prst="rect">
            <a:avLst/>
          </a:prstGeom>
          <a:noFill/>
          <a:ln>
            <a:noFill/>
          </a:ln>
        </p:spPr>
        <p:txBody>
          <a:bodyPr spcFirstLastPara="1" wrap="square" lIns="68575" tIns="68575" rIns="68575" bIns="68575" anchor="t" anchorCtr="0"/>
          <a:lstStyle>
            <a:lvl1pPr marL="177800" marR="0" lvl="0" indent="-177800" algn="l" rtl="0">
              <a:lnSpc>
                <a:spcPct val="114000"/>
              </a:lnSpc>
              <a:spcBef>
                <a:spcPts val="0"/>
              </a:spcBef>
              <a:spcAft>
                <a:spcPts val="0"/>
              </a:spcAft>
              <a:buClr>
                <a:srgbClr val="FFFFFF"/>
              </a:buClr>
              <a:buSzPts val="2400"/>
              <a:buFont typeface="Arial"/>
              <a:buNone/>
              <a:defRPr sz="2000" b="0" i="0" u="none" strike="noStrike" cap="none">
                <a:solidFill>
                  <a:srgbClr val="FFFFFF"/>
                </a:solidFill>
                <a:latin typeface="Helvetica Neue"/>
                <a:ea typeface="Helvetica Neue"/>
                <a:cs typeface="Helvetica Neue"/>
                <a:sym typeface="Helvetica Neue"/>
              </a:defRPr>
            </a:lvl1pPr>
            <a:lvl2pPr marL="520700" marR="0" lvl="1" indent="-177800" algn="l" rtl="0">
              <a:lnSpc>
                <a:spcPct val="114000"/>
              </a:lnSpc>
              <a:spcBef>
                <a:spcPts val="0"/>
              </a:spcBef>
              <a:spcAft>
                <a:spcPts val="0"/>
              </a:spcAft>
              <a:buClr>
                <a:schemeClr val="dk1"/>
              </a:buClr>
              <a:buSzPts val="2100"/>
              <a:buFont typeface="Arial"/>
              <a:buNone/>
              <a:defRPr sz="2100" b="0" i="0" u="none" strike="noStrike" cap="none">
                <a:solidFill>
                  <a:schemeClr val="dk1"/>
                </a:solidFill>
                <a:latin typeface="Georgia"/>
                <a:ea typeface="Georgia"/>
                <a:cs typeface="Georgia"/>
                <a:sym typeface="Georgia"/>
              </a:defRPr>
            </a:lvl2pPr>
            <a:lvl3pPr marL="863600" marR="0" lvl="2" indent="-1778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3pPr>
            <a:lvl4pPr marL="1206500" marR="0" lvl="3" indent="-177800" algn="l" rtl="0">
              <a:lnSpc>
                <a:spcPct val="114000"/>
              </a:lnSpc>
              <a:spcBef>
                <a:spcPts val="0"/>
              </a:spcBef>
              <a:spcAft>
                <a:spcPts val="0"/>
              </a:spcAft>
              <a:buClr>
                <a:schemeClr val="dk1"/>
              </a:buClr>
              <a:buSzPts val="1500"/>
              <a:buFont typeface="Arial"/>
              <a:buNone/>
              <a:defRPr sz="1500" b="0" i="0" u="none" strike="noStrike" cap="none">
                <a:solidFill>
                  <a:schemeClr val="dk1"/>
                </a:solidFill>
                <a:latin typeface="Georgia"/>
                <a:ea typeface="Georgia"/>
                <a:cs typeface="Georgia"/>
                <a:sym typeface="Georgia"/>
              </a:defRPr>
            </a:lvl4pPr>
            <a:lvl5pPr marL="1549400" marR="0" lvl="4" indent="-177800" algn="l" rtl="0">
              <a:lnSpc>
                <a:spcPct val="114000"/>
              </a:lnSpc>
              <a:spcBef>
                <a:spcPts val="0"/>
              </a:spcBef>
              <a:spcAft>
                <a:spcPts val="0"/>
              </a:spcAft>
              <a:buClr>
                <a:schemeClr val="dk1"/>
              </a:buClr>
              <a:buSzPts val="1500"/>
              <a:buFont typeface="Arial"/>
              <a:buNone/>
              <a:defRPr sz="1500" b="0" i="0" u="none" strike="noStrike" cap="none">
                <a:solidFill>
                  <a:schemeClr val="dk1"/>
                </a:solidFill>
                <a:latin typeface="Georgia"/>
                <a:ea typeface="Georgia"/>
                <a:cs typeface="Georgia"/>
                <a:sym typeface="Georgia"/>
              </a:defRPr>
            </a:lvl5pPr>
            <a:lvl6pPr marL="1892300" marR="0" lvl="5" indent="-177800" algn="l" rtl="0">
              <a:lnSpc>
                <a:spcPct val="90000"/>
              </a:lnSpc>
              <a:spcBef>
                <a:spcPts val="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6pPr>
            <a:lvl7pPr marL="2235200" marR="0" lvl="6" indent="-177800" algn="l" rtl="0">
              <a:lnSpc>
                <a:spcPct val="90000"/>
              </a:lnSpc>
              <a:spcBef>
                <a:spcPts val="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7pPr>
            <a:lvl8pPr marL="2578100" marR="0" lvl="7" indent="-177800" algn="l" rtl="0">
              <a:lnSpc>
                <a:spcPct val="90000"/>
              </a:lnSpc>
              <a:spcBef>
                <a:spcPts val="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8pPr>
            <a:lvl9pPr marL="2921000" marR="0" lvl="8" indent="-177800" algn="l" rtl="0">
              <a:lnSpc>
                <a:spcPct val="90000"/>
              </a:lnSpc>
              <a:spcBef>
                <a:spcPts val="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488" name="Shape 1488"/>
          <p:cNvSpPr/>
          <p:nvPr/>
        </p:nvSpPr>
        <p:spPr>
          <a:xfrm>
            <a:off x="409625" y="347850"/>
            <a:ext cx="619200" cy="130800"/>
          </a:xfrm>
          <a:prstGeom prst="rect">
            <a:avLst/>
          </a:prstGeom>
          <a:solidFill>
            <a:srgbClr val="FFFFFF"/>
          </a:solidFill>
          <a:ln>
            <a:noFill/>
          </a:ln>
        </p:spPr>
        <p:txBody>
          <a:bodyPr spcFirstLastPara="1" wrap="square" lIns="91250" tIns="91250" rIns="91250" bIns="91250"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FFFFFF"/>
              </a:solidFill>
              <a:latin typeface="Helvetica Neue"/>
              <a:ea typeface="Helvetica Neue"/>
              <a:cs typeface="Helvetica Neue"/>
              <a:sym typeface="Helvetica Neue"/>
            </a:endParaRPr>
          </a:p>
        </p:txBody>
      </p:sp>
      <p:sp>
        <p:nvSpPr>
          <p:cNvPr id="1489" name="Shape 1489"/>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490" name="Shape 1490"/>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491" name="Shape 1491"/>
          <p:cNvPicPr preferRelativeResize="0"/>
          <p:nvPr/>
        </p:nvPicPr>
        <p:blipFill rotWithShape="1">
          <a:blip r:embed="rId2">
            <a:alphaModFix/>
          </a:blip>
          <a:srcRect/>
          <a:stretch/>
        </p:blipFill>
        <p:spPr>
          <a:xfrm>
            <a:off x="8522035" y="4798275"/>
            <a:ext cx="205500" cy="205500"/>
          </a:xfrm>
          <a:prstGeom prst="rect">
            <a:avLst/>
          </a:prstGeom>
          <a:noFill/>
          <a:ln>
            <a:noFill/>
          </a:ln>
        </p:spPr>
      </p:pic>
    </p:spTree>
  </p:cSld>
  <p:clrMapOvr>
    <a:masterClrMapping/>
  </p:clrMapOvr>
  <p:transition spd="med">
    <p:fade thruBlk="1"/>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92"/>
        <p:cNvGrpSpPr/>
        <p:nvPr/>
      </p:nvGrpSpPr>
      <p:grpSpPr>
        <a:xfrm>
          <a:off x="0" y="0"/>
          <a:ext cx="0" cy="0"/>
          <a:chOff x="0" y="0"/>
          <a:chExt cx="0" cy="0"/>
        </a:xfrm>
      </p:grpSpPr>
      <p:sp>
        <p:nvSpPr>
          <p:cNvPr id="1493" name="Shape 1493"/>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94" name="Shape 1494"/>
          <p:cNvSpPr txBox="1">
            <a:spLocks noGrp="1"/>
          </p:cNvSpPr>
          <p:nvPr>
            <p:ph type="body" idx="1"/>
          </p:nvPr>
        </p:nvSpPr>
        <p:spPr>
          <a:xfrm>
            <a:off x="416052" y="1077682"/>
            <a:ext cx="8324100" cy="3206700"/>
          </a:xfrm>
          <a:prstGeom prst="rect">
            <a:avLst/>
          </a:prstGeom>
          <a:noFill/>
          <a:ln>
            <a:noFill/>
          </a:ln>
        </p:spPr>
        <p:txBody>
          <a:bodyPr spcFirstLastPara="1" wrap="square" lIns="68575" tIns="68575" rIns="68575" bIns="68575"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14000"/>
              </a:lnSpc>
              <a:spcBef>
                <a:spcPts val="4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14000"/>
              </a:lnSpc>
              <a:spcBef>
                <a:spcPts val="4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14000"/>
              </a:lnSpc>
              <a:spcBef>
                <a:spcPts val="4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14000"/>
              </a:lnSpc>
              <a:spcBef>
                <a:spcPts val="4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95" name="Shape 1495"/>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496" name="Shape 1496"/>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497" name="Shape 1497"/>
          <p:cNvPicPr preferRelativeResize="0"/>
          <p:nvPr/>
        </p:nvPicPr>
        <p:blipFill rotWithShape="1">
          <a:blip r:embed="rId2">
            <a:alphaModFix/>
          </a:blip>
          <a:srcRect/>
          <a:stretch/>
        </p:blipFill>
        <p:spPr>
          <a:xfrm>
            <a:off x="8515350" y="4790684"/>
            <a:ext cx="224700" cy="224400"/>
          </a:xfrm>
          <a:prstGeom prst="rect">
            <a:avLst/>
          </a:prstGeom>
          <a:noFill/>
          <a:ln>
            <a:noFill/>
          </a:ln>
        </p:spPr>
      </p:pic>
      <p:cxnSp>
        <p:nvCxnSpPr>
          <p:cNvPr id="1498" name="Shape 1498"/>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499" name="Shape 1499"/>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500"/>
        <p:cNvGrpSpPr/>
        <p:nvPr/>
      </p:nvGrpSpPr>
      <p:grpSpPr>
        <a:xfrm>
          <a:off x="0" y="0"/>
          <a:ext cx="0" cy="0"/>
          <a:chOff x="0" y="0"/>
          <a:chExt cx="0" cy="0"/>
        </a:xfrm>
      </p:grpSpPr>
      <p:sp>
        <p:nvSpPr>
          <p:cNvPr id="1501" name="Shape 1501"/>
          <p:cNvSpPr txBox="1">
            <a:spLocks noGrp="1"/>
          </p:cNvSpPr>
          <p:nvPr>
            <p:ph type="title"/>
          </p:nvPr>
        </p:nvSpPr>
        <p:spPr>
          <a:xfrm>
            <a:off x="320275" y="517576"/>
            <a:ext cx="8407500" cy="459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02" name="Shape 1502"/>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503" name="Shape 1503"/>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504" name="Shape 1504"/>
          <p:cNvPicPr preferRelativeResize="0"/>
          <p:nvPr/>
        </p:nvPicPr>
        <p:blipFill rotWithShape="1">
          <a:blip r:embed="rId2">
            <a:alphaModFix/>
          </a:blip>
          <a:srcRect/>
          <a:stretch/>
        </p:blipFill>
        <p:spPr>
          <a:xfrm>
            <a:off x="8515350" y="4790684"/>
            <a:ext cx="224700" cy="224400"/>
          </a:xfrm>
          <a:prstGeom prst="rect">
            <a:avLst/>
          </a:prstGeom>
          <a:noFill/>
          <a:ln>
            <a:noFill/>
          </a:ln>
        </p:spPr>
      </p:pic>
    </p:spTree>
  </p:cSld>
  <p:clrMapOvr>
    <a:masterClrMapping/>
  </p:clrMapOvr>
  <p:transition spd="med">
    <p:fade thruBlk="1"/>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5"/>
        <p:cNvGrpSpPr/>
        <p:nvPr/>
      </p:nvGrpSpPr>
      <p:grpSpPr>
        <a:xfrm>
          <a:off x="0" y="0"/>
          <a:ext cx="0" cy="0"/>
          <a:chOff x="0" y="0"/>
          <a:chExt cx="0" cy="0"/>
        </a:xfrm>
      </p:grpSpPr>
      <p:sp>
        <p:nvSpPr>
          <p:cNvPr id="1506" name="Shape 1506"/>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507" name="Shape 1507"/>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508" name="Shape 1508"/>
          <p:cNvPicPr preferRelativeResize="0"/>
          <p:nvPr/>
        </p:nvPicPr>
        <p:blipFill rotWithShape="1">
          <a:blip r:embed="rId2">
            <a:alphaModFix/>
          </a:blip>
          <a:srcRect/>
          <a:stretch/>
        </p:blipFill>
        <p:spPr>
          <a:xfrm>
            <a:off x="8515350" y="4790684"/>
            <a:ext cx="224700" cy="224400"/>
          </a:xfrm>
          <a:prstGeom prst="rect">
            <a:avLst/>
          </a:prstGeom>
          <a:noFill/>
          <a:ln>
            <a:noFill/>
          </a:ln>
        </p:spPr>
      </p:pic>
      <p:cxnSp>
        <p:nvCxnSpPr>
          <p:cNvPr id="1509" name="Shape 1509"/>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510" name="Shape 1510"/>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511"/>
        <p:cNvGrpSpPr/>
        <p:nvPr/>
      </p:nvGrpSpPr>
      <p:grpSpPr>
        <a:xfrm>
          <a:off x="0" y="0"/>
          <a:ext cx="0" cy="0"/>
          <a:chOff x="0" y="0"/>
          <a:chExt cx="0" cy="0"/>
        </a:xfrm>
      </p:grpSpPr>
      <p:cxnSp>
        <p:nvCxnSpPr>
          <p:cNvPr id="1512" name="Shape 1512"/>
          <p:cNvCxnSpPr/>
          <p:nvPr/>
        </p:nvCxnSpPr>
        <p:spPr>
          <a:xfrm>
            <a:off x="416052" y="447261"/>
            <a:ext cx="8311800" cy="0"/>
          </a:xfrm>
          <a:prstGeom prst="straightConnector1">
            <a:avLst/>
          </a:prstGeom>
          <a:noFill/>
          <a:ln w="12700" cap="flat" cmpd="sng">
            <a:solidFill>
              <a:srgbClr val="FFFFFF"/>
            </a:solidFill>
            <a:prstDash val="solid"/>
            <a:miter lim="8000"/>
            <a:headEnd type="none" w="sm" len="sm"/>
            <a:tailEnd type="none" w="sm" len="sm"/>
          </a:ln>
        </p:spPr>
      </p:cxnSp>
      <p:cxnSp>
        <p:nvCxnSpPr>
          <p:cNvPr id="1513" name="Shape 1513"/>
          <p:cNvCxnSpPr/>
          <p:nvPr/>
        </p:nvCxnSpPr>
        <p:spPr>
          <a:xfrm>
            <a:off x="416052" y="858741"/>
            <a:ext cx="8311800" cy="0"/>
          </a:xfrm>
          <a:prstGeom prst="straightConnector1">
            <a:avLst/>
          </a:prstGeom>
          <a:noFill/>
          <a:ln w="12700" cap="flat" cmpd="sng">
            <a:solidFill>
              <a:srgbClr val="FFFFFF"/>
            </a:solidFill>
            <a:prstDash val="solid"/>
            <a:miter lim="8000"/>
            <a:headEnd type="none" w="sm" len="sm"/>
            <a:tailEnd type="none" w="sm" len="sm"/>
          </a:ln>
        </p:spPr>
      </p:cxnSp>
      <p:sp>
        <p:nvSpPr>
          <p:cNvPr id="1514" name="Shape 1514"/>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515" name="Shape 1515"/>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516" name="Shape 1516"/>
          <p:cNvPicPr preferRelativeResize="0"/>
          <p:nvPr/>
        </p:nvPicPr>
        <p:blipFill rotWithShape="1">
          <a:blip r:embed="rId2">
            <a:alphaModFix/>
          </a:blip>
          <a:srcRect/>
          <a:stretch/>
        </p:blipFill>
        <p:spPr>
          <a:xfrm>
            <a:off x="8522035" y="4798275"/>
            <a:ext cx="205500" cy="205500"/>
          </a:xfrm>
          <a:prstGeom prst="rect">
            <a:avLst/>
          </a:prstGeom>
          <a:noFill/>
          <a:ln>
            <a:noFill/>
          </a:ln>
        </p:spPr>
      </p:pic>
      <p:sp>
        <p:nvSpPr>
          <p:cNvPr id="1517" name="Shape 1517"/>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lt1"/>
              </a:buClr>
              <a:buSzPts val="1100"/>
              <a:buFont typeface="Oswald"/>
              <a:buNone/>
              <a:defRPr sz="2400" b="1" i="0" u="none" strike="noStrike" cap="none">
                <a:solidFill>
                  <a:schemeClr val="lt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1518"/>
        <p:cNvGrpSpPr/>
        <p:nvPr/>
      </p:nvGrpSpPr>
      <p:grpSpPr>
        <a:xfrm>
          <a:off x="0" y="0"/>
          <a:ext cx="0" cy="0"/>
          <a:chOff x="0" y="0"/>
          <a:chExt cx="0" cy="0"/>
        </a:xfrm>
      </p:grpSpPr>
      <p:cxnSp>
        <p:nvCxnSpPr>
          <p:cNvPr id="1519" name="Shape 1519"/>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520" name="Shape 1520"/>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521" name="Shape 1521"/>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522" name="Shape 1522"/>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523" name="Shape 1523"/>
          <p:cNvPicPr preferRelativeResize="0"/>
          <p:nvPr/>
        </p:nvPicPr>
        <p:blipFill rotWithShape="1">
          <a:blip r:embed="rId2">
            <a:alphaModFix/>
          </a:blip>
          <a:srcRect/>
          <a:stretch/>
        </p:blipFill>
        <p:spPr>
          <a:xfrm>
            <a:off x="8522035" y="4798275"/>
            <a:ext cx="205500" cy="205500"/>
          </a:xfrm>
          <a:prstGeom prst="rect">
            <a:avLst/>
          </a:prstGeom>
          <a:noFill/>
          <a:ln>
            <a:noFill/>
          </a:ln>
        </p:spPr>
      </p:pic>
      <p:sp>
        <p:nvSpPr>
          <p:cNvPr id="1524" name="Shape 1524"/>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20275" y="517576"/>
            <a:ext cx="8407500" cy="459299"/>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78" name="Shape 78"/>
          <p:cNvSpPr txBox="1">
            <a:spLocks noGrp="1"/>
          </p:cNvSpPr>
          <p:nvPr>
            <p:ph type="subTitle" idx="1"/>
          </p:nvPr>
        </p:nvSpPr>
        <p:spPr>
          <a:xfrm>
            <a:off x="320275" y="941001"/>
            <a:ext cx="8362200" cy="3775499"/>
          </a:xfrm>
          <a:prstGeom prst="rect">
            <a:avLst/>
          </a:prstGeom>
          <a:noFill/>
          <a:ln>
            <a:noFill/>
          </a:ln>
        </p:spPr>
        <p:txBody>
          <a:bodyPr spcFirstLastPara="1" wrap="square" lIns="64325" tIns="64325" rIns="64325" bIns="64325" anchor="t" anchorCtr="0"/>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469900" marR="0" lvl="1"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2pPr>
            <a:lvl3pPr marL="787400" marR="0" lvl="2"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3pPr>
            <a:lvl4pPr marL="1104900" marR="0" lvl="3"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4pPr>
            <a:lvl5pPr marL="1435100" marR="0" lvl="4"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5pPr>
            <a:lvl6pPr marL="1866900" marR="0" lvl="5"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2120900" marR="0" lvl="6"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2362200" marR="0" lvl="7" indent="-508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2616200" marR="0" lvl="8"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525"/>
        <p:cNvGrpSpPr/>
        <p:nvPr/>
      </p:nvGrpSpPr>
      <p:grpSpPr>
        <a:xfrm>
          <a:off x="0" y="0"/>
          <a:ext cx="0" cy="0"/>
          <a:chOff x="0" y="0"/>
          <a:chExt cx="0" cy="0"/>
        </a:xfrm>
      </p:grpSpPr>
      <p:sp>
        <p:nvSpPr>
          <p:cNvPr id="1526" name="Shape 1526"/>
          <p:cNvSpPr/>
          <p:nvPr/>
        </p:nvSpPr>
        <p:spPr>
          <a:xfrm>
            <a:off x="446485"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100"/>
          </a:p>
        </p:txBody>
      </p:sp>
      <p:cxnSp>
        <p:nvCxnSpPr>
          <p:cNvPr id="1527" name="Shape 1527"/>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1528" name="Shape 1528"/>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1529" name="Shape 1529"/>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a:p>
        </p:txBody>
      </p:sp>
      <p:cxnSp>
        <p:nvCxnSpPr>
          <p:cNvPr id="1530" name="Shape 1530"/>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1531" name="Shape 1531"/>
          <p:cNvPicPr preferRelativeResize="0"/>
          <p:nvPr/>
        </p:nvPicPr>
        <p:blipFill rotWithShape="1">
          <a:blip r:embed="rId2">
            <a:alphaModFix/>
          </a:blip>
          <a:srcRect/>
          <a:stretch/>
        </p:blipFill>
        <p:spPr>
          <a:xfrm>
            <a:off x="8522035" y="4798275"/>
            <a:ext cx="205500" cy="205500"/>
          </a:xfrm>
          <a:prstGeom prst="rect">
            <a:avLst/>
          </a:prstGeom>
          <a:noFill/>
          <a:ln>
            <a:noFill/>
          </a:ln>
        </p:spPr>
      </p:pic>
      <p:sp>
        <p:nvSpPr>
          <p:cNvPr id="1532" name="Shape 1532"/>
          <p:cNvSpPr txBox="1">
            <a:spLocks noGrp="1"/>
          </p:cNvSpPr>
          <p:nvPr>
            <p:ph type="title"/>
          </p:nvPr>
        </p:nvSpPr>
        <p:spPr>
          <a:xfrm>
            <a:off x="348699" y="196863"/>
            <a:ext cx="83241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transition spd="med">
    <p:fade thruBlk="1"/>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533"/>
        <p:cNvGrpSpPr/>
        <p:nvPr/>
      </p:nvGrpSpPr>
      <p:grpSpPr>
        <a:xfrm>
          <a:off x="0" y="0"/>
          <a:ext cx="0" cy="0"/>
          <a:chOff x="0" y="0"/>
          <a:chExt cx="0" cy="0"/>
        </a:xfrm>
      </p:grpSpPr>
      <p:sp>
        <p:nvSpPr>
          <p:cNvPr id="1534" name="Shape 1534"/>
          <p:cNvSpPr/>
          <p:nvPr/>
        </p:nvSpPr>
        <p:spPr>
          <a:xfrm>
            <a:off x="2082287" y="1568468"/>
            <a:ext cx="6552300" cy="1755600"/>
          </a:xfrm>
          <a:prstGeom prst="rect">
            <a:avLst/>
          </a:prstGeom>
          <a:noFill/>
          <a:ln>
            <a:noFill/>
          </a:ln>
        </p:spPr>
        <p:txBody>
          <a:bodyPr spcFirstLastPara="1" wrap="square" lIns="35725" tIns="35725" rIns="35725" bIns="35725" anchor="ctr" anchorCtr="0">
            <a:noAutofit/>
          </a:bodyPr>
          <a:lstStyle/>
          <a:p>
            <a:pPr marL="317500" marR="0" lvl="0" indent="-247650" algn="l" rtl="0">
              <a:spcBef>
                <a:spcPts val="0"/>
              </a:spcBef>
              <a:spcAft>
                <a:spcPts val="0"/>
              </a:spcAft>
              <a:buClr>
                <a:schemeClr val="dk1"/>
              </a:buClr>
              <a:buSzPts val="1300"/>
              <a:buFont typeface="Georgia"/>
              <a:buAutoNum type="arabicPeriod"/>
            </a:pPr>
            <a:r>
              <a:rPr lang="en" sz="1300">
                <a:solidFill>
                  <a:schemeClr val="dk1"/>
                </a:solidFill>
                <a:latin typeface="Georgia"/>
                <a:ea typeface="Georgia"/>
                <a:cs typeface="Georgia"/>
                <a:sym typeface="Georgia"/>
              </a:rPr>
              <a:t>Take # minutes to…</a:t>
            </a:r>
            <a:endParaRPr sz="1100"/>
          </a:p>
          <a:p>
            <a:pPr marL="317500" marR="0" lvl="0" indent="-247650" algn="l" rtl="0">
              <a:spcBef>
                <a:spcPts val="0"/>
              </a:spcBef>
              <a:spcAft>
                <a:spcPts val="0"/>
              </a:spcAft>
              <a:buClr>
                <a:schemeClr val="dk1"/>
              </a:buClr>
              <a:buSzPts val="1300"/>
              <a:buFont typeface="Georgia"/>
              <a:buAutoNum type="arabicPeriod"/>
            </a:pPr>
            <a:r>
              <a:rPr lang="en" sz="1300">
                <a:solidFill>
                  <a:schemeClr val="dk1"/>
                </a:solidFill>
                <a:latin typeface="Georgia"/>
                <a:ea typeface="Georgia"/>
                <a:cs typeface="Georgia"/>
                <a:sym typeface="Georgia"/>
              </a:rPr>
              <a:t>   </a:t>
            </a:r>
            <a:endParaRPr sz="1100"/>
          </a:p>
          <a:p>
            <a:pPr marL="317500" marR="0" lvl="0" indent="-247650" algn="l" rtl="0">
              <a:spcBef>
                <a:spcPts val="0"/>
              </a:spcBef>
              <a:spcAft>
                <a:spcPts val="0"/>
              </a:spcAft>
              <a:buClr>
                <a:schemeClr val="dk1"/>
              </a:buClr>
              <a:buSzPts val="1300"/>
              <a:buFont typeface="Georgia"/>
              <a:buAutoNum type="arabicPeriod"/>
            </a:pPr>
            <a:r>
              <a:rPr lang="en" sz="1300">
                <a:solidFill>
                  <a:schemeClr val="dk1"/>
                </a:solidFill>
                <a:latin typeface="Georgia"/>
                <a:ea typeface="Georgia"/>
                <a:cs typeface="Georgia"/>
                <a:sym typeface="Georgia"/>
              </a:rPr>
              <a:t> </a:t>
            </a:r>
            <a:endParaRPr sz="1100"/>
          </a:p>
        </p:txBody>
      </p:sp>
      <p:cxnSp>
        <p:nvCxnSpPr>
          <p:cNvPr id="1535" name="Shape 1535"/>
          <p:cNvCxnSpPr/>
          <p:nvPr/>
        </p:nvCxnSpPr>
        <p:spPr>
          <a:xfrm>
            <a:off x="446485" y="447261"/>
            <a:ext cx="8250900" cy="0"/>
          </a:xfrm>
          <a:prstGeom prst="straightConnector1">
            <a:avLst/>
          </a:prstGeom>
          <a:noFill/>
          <a:ln>
            <a:noFill/>
          </a:ln>
        </p:spPr>
      </p:cxnSp>
      <p:cxnSp>
        <p:nvCxnSpPr>
          <p:cNvPr id="1536" name="Shape 1536"/>
          <p:cNvCxnSpPr/>
          <p:nvPr/>
        </p:nvCxnSpPr>
        <p:spPr>
          <a:xfrm>
            <a:off x="446485" y="858741"/>
            <a:ext cx="8250900" cy="0"/>
          </a:xfrm>
          <a:prstGeom prst="straightConnector1">
            <a:avLst/>
          </a:prstGeom>
          <a:noFill/>
          <a:ln>
            <a:noFill/>
          </a:ln>
        </p:spPr>
      </p:cxnSp>
      <p:cxnSp>
        <p:nvCxnSpPr>
          <p:cNvPr id="1537" name="Shape 1537"/>
          <p:cNvCxnSpPr/>
          <p:nvPr/>
        </p:nvCxnSpPr>
        <p:spPr>
          <a:xfrm rot="10800000" flipH="1">
            <a:off x="2750345" y="3790227"/>
            <a:ext cx="2626200" cy="300"/>
          </a:xfrm>
          <a:prstGeom prst="straightConnector1">
            <a:avLst/>
          </a:prstGeom>
          <a:noFill/>
          <a:ln>
            <a:noFill/>
          </a:ln>
        </p:spPr>
      </p:cxnSp>
      <p:cxnSp>
        <p:nvCxnSpPr>
          <p:cNvPr id="1538" name="Shape 1538"/>
          <p:cNvCxnSpPr/>
          <p:nvPr/>
        </p:nvCxnSpPr>
        <p:spPr>
          <a:xfrm rot="10800000" flipH="1">
            <a:off x="2750345" y="1565676"/>
            <a:ext cx="2626200" cy="300"/>
          </a:xfrm>
          <a:prstGeom prst="straightConnector1">
            <a:avLst/>
          </a:prstGeom>
          <a:noFill/>
          <a:ln>
            <a:noFill/>
          </a:ln>
        </p:spPr>
      </p:cxnSp>
      <p:sp>
        <p:nvSpPr>
          <p:cNvPr id="1539" name="Shape 1539"/>
          <p:cNvSpPr txBox="1">
            <a:spLocks noGrp="1"/>
          </p:cNvSpPr>
          <p:nvPr>
            <p:ph type="title"/>
          </p:nvPr>
        </p:nvSpPr>
        <p:spPr>
          <a:xfrm>
            <a:off x="349720" y="196862"/>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40" name="Shape 1540"/>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a:p>
        </p:txBody>
      </p:sp>
      <p:cxnSp>
        <p:nvCxnSpPr>
          <p:cNvPr id="1541" name="Shape 1541"/>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1542" name="Shape 1542"/>
          <p:cNvPicPr preferRelativeResize="0"/>
          <p:nvPr/>
        </p:nvPicPr>
        <p:blipFill rotWithShape="1">
          <a:blip r:embed="rId2">
            <a:alphaModFix/>
          </a:blip>
          <a:srcRect/>
          <a:stretch/>
        </p:blipFill>
        <p:spPr>
          <a:xfrm>
            <a:off x="8515350" y="4790684"/>
            <a:ext cx="224700" cy="224400"/>
          </a:xfrm>
          <a:prstGeom prst="rect">
            <a:avLst/>
          </a:prstGeom>
          <a:noFill/>
          <a:ln>
            <a:noFill/>
          </a:ln>
        </p:spPr>
      </p:pic>
      <p:cxnSp>
        <p:nvCxnSpPr>
          <p:cNvPr id="1543" name="Shape 1543"/>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1544" name="Shape 1544"/>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pic>
        <p:nvPicPr>
          <p:cNvPr id="1545" name="Shape 1545"/>
          <p:cNvPicPr preferRelativeResize="0"/>
          <p:nvPr/>
        </p:nvPicPr>
        <p:blipFill rotWithShape="1">
          <a:blip r:embed="rId3">
            <a:alphaModFix/>
          </a:blip>
          <a:srcRect/>
          <a:stretch/>
        </p:blipFill>
        <p:spPr>
          <a:xfrm>
            <a:off x="749953" y="2184856"/>
            <a:ext cx="669900" cy="669900"/>
          </a:xfrm>
          <a:prstGeom prst="rect">
            <a:avLst/>
          </a:prstGeom>
          <a:noFill/>
          <a:ln>
            <a:noFill/>
          </a:ln>
        </p:spPr>
      </p:pic>
      <p:sp>
        <p:nvSpPr>
          <p:cNvPr id="1546" name="Shape 1546"/>
          <p:cNvSpPr txBox="1"/>
          <p:nvPr/>
        </p:nvSpPr>
        <p:spPr>
          <a:xfrm>
            <a:off x="672596" y="2303169"/>
            <a:ext cx="8244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None/>
            </a:pPr>
            <a:r>
              <a:rPr lang="en" sz="800" b="1">
                <a:solidFill>
                  <a:srgbClr val="FFFFFF"/>
                </a:solidFill>
                <a:latin typeface="Oswald"/>
                <a:ea typeface="Oswald"/>
                <a:cs typeface="Oswald"/>
                <a:sym typeface="Oswald"/>
              </a:rPr>
              <a:t>ACTIVITY</a:t>
            </a:r>
            <a:endParaRPr sz="1100"/>
          </a:p>
          <a:p>
            <a:pPr marL="0" marR="0" lvl="0" indent="0" algn="l" rtl="0">
              <a:lnSpc>
                <a:spcPct val="115000"/>
              </a:lnSpc>
              <a:spcBef>
                <a:spcPts val="0"/>
              </a:spcBef>
              <a:spcAft>
                <a:spcPts val="0"/>
              </a:spcAft>
              <a:buNone/>
            </a:pPr>
            <a:endParaRPr sz="700">
              <a:solidFill>
                <a:srgbClr val="FFFFFF"/>
              </a:solidFill>
              <a:latin typeface="Oswald"/>
              <a:ea typeface="Oswald"/>
              <a:cs typeface="Oswald"/>
              <a:sym typeface="Oswald"/>
            </a:endParaRPr>
          </a:p>
        </p:txBody>
      </p:sp>
      <p:sp>
        <p:nvSpPr>
          <p:cNvPr id="1547" name="Shape 1547"/>
          <p:cNvSpPr/>
          <p:nvPr/>
        </p:nvSpPr>
        <p:spPr>
          <a:xfrm>
            <a:off x="2102203" y="3801098"/>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a:solidFill>
                  <a:srgbClr val="000000"/>
                </a:solidFill>
                <a:latin typeface="Oswald"/>
                <a:ea typeface="Oswald"/>
                <a:cs typeface="Oswald"/>
                <a:sym typeface="Oswald"/>
              </a:rPr>
              <a:t>DELIVERABLE</a:t>
            </a:r>
            <a:endParaRPr sz="1100"/>
          </a:p>
        </p:txBody>
      </p:sp>
      <p:sp>
        <p:nvSpPr>
          <p:cNvPr id="1548" name="Shape 1548"/>
          <p:cNvSpPr/>
          <p:nvPr/>
        </p:nvSpPr>
        <p:spPr>
          <a:xfrm>
            <a:off x="2102203" y="1253320"/>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a:solidFill>
                  <a:schemeClr val="dk1"/>
                </a:solidFill>
                <a:latin typeface="Oswald"/>
                <a:ea typeface="Oswald"/>
                <a:cs typeface="Oswald"/>
                <a:sym typeface="Oswald"/>
              </a:rPr>
              <a:t>DIRECTIONS</a:t>
            </a:r>
            <a:endParaRPr sz="1100"/>
          </a:p>
        </p:txBody>
      </p:sp>
      <p:cxnSp>
        <p:nvCxnSpPr>
          <p:cNvPr id="1549" name="Shape 1549"/>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transition spd="med">
    <p:fade thruBlk="1"/>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550"/>
        <p:cNvGrpSpPr/>
        <p:nvPr/>
      </p:nvGrpSpPr>
      <p:grpSpPr>
        <a:xfrm>
          <a:off x="0" y="0"/>
          <a:ext cx="0" cy="0"/>
          <a:chOff x="0" y="0"/>
          <a:chExt cx="0" cy="0"/>
        </a:xfrm>
      </p:grpSpPr>
      <p:pic>
        <p:nvPicPr>
          <p:cNvPr id="1551" name="Shape 1551"/>
          <p:cNvPicPr preferRelativeResize="0"/>
          <p:nvPr/>
        </p:nvPicPr>
        <p:blipFill rotWithShape="1">
          <a:blip r:embed="rId2">
            <a:alphaModFix/>
          </a:blip>
          <a:srcRect/>
          <a:stretch/>
        </p:blipFill>
        <p:spPr>
          <a:xfrm>
            <a:off x="2330650" y="1095493"/>
            <a:ext cx="4472700" cy="3631800"/>
          </a:xfrm>
          <a:prstGeom prst="rect">
            <a:avLst/>
          </a:prstGeom>
          <a:noFill/>
          <a:ln>
            <a:noFill/>
          </a:ln>
        </p:spPr>
      </p:pic>
      <p:cxnSp>
        <p:nvCxnSpPr>
          <p:cNvPr id="1552" name="Shape 1552"/>
          <p:cNvCxnSpPr/>
          <p:nvPr/>
        </p:nvCxnSpPr>
        <p:spPr>
          <a:xfrm>
            <a:off x="446485" y="447261"/>
            <a:ext cx="8250900" cy="0"/>
          </a:xfrm>
          <a:prstGeom prst="straightConnector1">
            <a:avLst/>
          </a:prstGeom>
          <a:noFill/>
          <a:ln>
            <a:noFill/>
          </a:ln>
        </p:spPr>
      </p:cxnSp>
      <p:cxnSp>
        <p:nvCxnSpPr>
          <p:cNvPr id="1553" name="Shape 1553"/>
          <p:cNvCxnSpPr/>
          <p:nvPr/>
        </p:nvCxnSpPr>
        <p:spPr>
          <a:xfrm>
            <a:off x="446485" y="858741"/>
            <a:ext cx="8250900" cy="0"/>
          </a:xfrm>
          <a:prstGeom prst="straightConnector1">
            <a:avLst/>
          </a:prstGeom>
          <a:noFill/>
          <a:ln>
            <a:noFill/>
          </a:ln>
        </p:spPr>
      </p:cxnSp>
      <p:sp>
        <p:nvSpPr>
          <p:cNvPr id="1554" name="Shape 1554"/>
          <p:cNvSpPr txBox="1">
            <a:spLocks noGrp="1"/>
          </p:cNvSpPr>
          <p:nvPr>
            <p:ph type="body" idx="1"/>
          </p:nvPr>
        </p:nvSpPr>
        <p:spPr>
          <a:xfrm>
            <a:off x="2536031" y="1270222"/>
            <a:ext cx="4098900" cy="2316900"/>
          </a:xfrm>
          <a:prstGeom prst="rect">
            <a:avLst/>
          </a:prstGeom>
          <a:noFill/>
          <a:ln>
            <a:noFill/>
          </a:ln>
        </p:spPr>
        <p:txBody>
          <a:bodyPr spcFirstLastPara="1" wrap="square" lIns="68575" tIns="68575" rIns="68575" bIns="68575" anchor="ctr" anchorCtr="0"/>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00000"/>
              </a:lnSpc>
              <a:spcBef>
                <a:spcPts val="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555"/>
        <p:cNvGrpSpPr/>
        <p:nvPr/>
      </p:nvGrpSpPr>
      <p:grpSpPr>
        <a:xfrm>
          <a:off x="0" y="0"/>
          <a:ext cx="0" cy="0"/>
          <a:chOff x="0" y="0"/>
          <a:chExt cx="0" cy="0"/>
        </a:xfrm>
      </p:grpSpPr>
      <p:pic>
        <p:nvPicPr>
          <p:cNvPr id="1556" name="Shape 1556"/>
          <p:cNvPicPr preferRelativeResize="0"/>
          <p:nvPr/>
        </p:nvPicPr>
        <p:blipFill rotWithShape="1">
          <a:blip r:embed="rId2">
            <a:alphaModFix/>
          </a:blip>
          <a:srcRect/>
          <a:stretch/>
        </p:blipFill>
        <p:spPr>
          <a:xfrm>
            <a:off x="1965088" y="1096067"/>
            <a:ext cx="5152800" cy="3612300"/>
          </a:xfrm>
          <a:prstGeom prst="rect">
            <a:avLst/>
          </a:prstGeom>
          <a:noFill/>
          <a:ln>
            <a:noFill/>
          </a:ln>
        </p:spPr>
      </p:pic>
      <p:cxnSp>
        <p:nvCxnSpPr>
          <p:cNvPr id="1557" name="Shape 1557"/>
          <p:cNvCxnSpPr/>
          <p:nvPr/>
        </p:nvCxnSpPr>
        <p:spPr>
          <a:xfrm>
            <a:off x="446485" y="447261"/>
            <a:ext cx="8250900" cy="0"/>
          </a:xfrm>
          <a:prstGeom prst="straightConnector1">
            <a:avLst/>
          </a:prstGeom>
          <a:noFill/>
          <a:ln>
            <a:noFill/>
          </a:ln>
        </p:spPr>
      </p:cxnSp>
      <p:cxnSp>
        <p:nvCxnSpPr>
          <p:cNvPr id="1558" name="Shape 1558"/>
          <p:cNvCxnSpPr/>
          <p:nvPr/>
        </p:nvCxnSpPr>
        <p:spPr>
          <a:xfrm>
            <a:off x="446485" y="858741"/>
            <a:ext cx="8250900" cy="0"/>
          </a:xfrm>
          <a:prstGeom prst="straightConnector1">
            <a:avLst/>
          </a:prstGeom>
          <a:noFill/>
          <a:ln>
            <a:noFill/>
          </a:ln>
        </p:spPr>
      </p:cxnSp>
      <p:sp>
        <p:nvSpPr>
          <p:cNvPr id="1559" name="Shape 1559"/>
          <p:cNvSpPr txBox="1">
            <a:spLocks noGrp="1"/>
          </p:cNvSpPr>
          <p:nvPr>
            <p:ph type="body" idx="1"/>
          </p:nvPr>
        </p:nvSpPr>
        <p:spPr>
          <a:xfrm>
            <a:off x="2643188" y="1297057"/>
            <a:ext cx="3830700" cy="2388300"/>
          </a:xfrm>
          <a:prstGeom prst="rect">
            <a:avLst/>
          </a:prstGeom>
          <a:noFill/>
          <a:ln>
            <a:noFill/>
          </a:ln>
        </p:spPr>
        <p:txBody>
          <a:bodyPr spcFirstLastPara="1" wrap="square" lIns="68575" tIns="68575" rIns="68575" bIns="68575" anchor="ctr" anchorCtr="0"/>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00000"/>
              </a:lnSpc>
              <a:spcBef>
                <a:spcPts val="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560"/>
        <p:cNvGrpSpPr/>
        <p:nvPr/>
      </p:nvGrpSpPr>
      <p:grpSpPr>
        <a:xfrm>
          <a:off x="0" y="0"/>
          <a:ext cx="0" cy="0"/>
          <a:chOff x="0" y="0"/>
          <a:chExt cx="0" cy="0"/>
        </a:xfrm>
      </p:grpSpPr>
      <p:pic>
        <p:nvPicPr>
          <p:cNvPr id="1561" name="Shape 1561"/>
          <p:cNvPicPr preferRelativeResize="0"/>
          <p:nvPr/>
        </p:nvPicPr>
        <p:blipFill rotWithShape="1">
          <a:blip r:embed="rId2">
            <a:alphaModFix/>
          </a:blip>
          <a:srcRect/>
          <a:stretch/>
        </p:blipFill>
        <p:spPr>
          <a:xfrm>
            <a:off x="2205633" y="1064482"/>
            <a:ext cx="4813200" cy="3771300"/>
          </a:xfrm>
          <a:prstGeom prst="rect">
            <a:avLst/>
          </a:prstGeom>
          <a:noFill/>
          <a:ln>
            <a:noFill/>
          </a:ln>
        </p:spPr>
      </p:pic>
      <p:cxnSp>
        <p:nvCxnSpPr>
          <p:cNvPr id="1562" name="Shape 1562"/>
          <p:cNvCxnSpPr/>
          <p:nvPr/>
        </p:nvCxnSpPr>
        <p:spPr>
          <a:xfrm>
            <a:off x="446485" y="447261"/>
            <a:ext cx="8250900" cy="0"/>
          </a:xfrm>
          <a:prstGeom prst="straightConnector1">
            <a:avLst/>
          </a:prstGeom>
          <a:noFill/>
          <a:ln>
            <a:noFill/>
          </a:ln>
        </p:spPr>
      </p:cxnSp>
      <p:cxnSp>
        <p:nvCxnSpPr>
          <p:cNvPr id="1563" name="Shape 1563"/>
          <p:cNvCxnSpPr/>
          <p:nvPr/>
        </p:nvCxnSpPr>
        <p:spPr>
          <a:xfrm>
            <a:off x="446485" y="858741"/>
            <a:ext cx="8250900" cy="0"/>
          </a:xfrm>
          <a:prstGeom prst="straightConnector1">
            <a:avLst/>
          </a:prstGeom>
          <a:noFill/>
          <a:ln>
            <a:noFill/>
          </a:ln>
        </p:spPr>
      </p:cxnSp>
      <p:sp>
        <p:nvSpPr>
          <p:cNvPr id="1564" name="Shape 1564"/>
          <p:cNvSpPr txBox="1">
            <a:spLocks noGrp="1"/>
          </p:cNvSpPr>
          <p:nvPr>
            <p:ph type="body" idx="1"/>
          </p:nvPr>
        </p:nvSpPr>
        <p:spPr>
          <a:xfrm>
            <a:off x="2687837" y="1475962"/>
            <a:ext cx="3822000" cy="2880600"/>
          </a:xfrm>
          <a:prstGeom prst="rect">
            <a:avLst/>
          </a:prstGeom>
          <a:noFill/>
          <a:ln>
            <a:noFill/>
          </a:ln>
        </p:spPr>
        <p:txBody>
          <a:bodyPr spcFirstLastPara="1" wrap="square" lIns="68575" tIns="68575" rIns="68575" bIns="68575" anchor="ctr" anchorCtr="0"/>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00000"/>
              </a:lnSpc>
              <a:spcBef>
                <a:spcPts val="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1565"/>
        <p:cNvGrpSpPr/>
        <p:nvPr/>
      </p:nvGrpSpPr>
      <p:grpSpPr>
        <a:xfrm>
          <a:off x="0" y="0"/>
          <a:ext cx="0" cy="0"/>
          <a:chOff x="0" y="0"/>
          <a:chExt cx="0" cy="0"/>
        </a:xfrm>
      </p:grpSpPr>
      <p:pic>
        <p:nvPicPr>
          <p:cNvPr id="1566" name="Shape 1566"/>
          <p:cNvPicPr preferRelativeResize="0"/>
          <p:nvPr/>
        </p:nvPicPr>
        <p:blipFill rotWithShape="1">
          <a:blip r:embed="rId2">
            <a:alphaModFix/>
          </a:blip>
          <a:srcRect/>
          <a:stretch/>
        </p:blipFill>
        <p:spPr>
          <a:xfrm>
            <a:off x="714375" y="925271"/>
            <a:ext cx="2843400" cy="4266900"/>
          </a:xfrm>
          <a:prstGeom prst="rect">
            <a:avLst/>
          </a:prstGeom>
          <a:noFill/>
          <a:ln>
            <a:noFill/>
          </a:ln>
        </p:spPr>
      </p:pic>
      <p:pic>
        <p:nvPicPr>
          <p:cNvPr id="1567" name="Shape 1567"/>
          <p:cNvPicPr preferRelativeResize="0"/>
          <p:nvPr/>
        </p:nvPicPr>
        <p:blipFill rotWithShape="1">
          <a:blip r:embed="rId3">
            <a:alphaModFix/>
          </a:blip>
          <a:srcRect/>
          <a:stretch/>
        </p:blipFill>
        <p:spPr>
          <a:xfrm>
            <a:off x="3286125" y="966085"/>
            <a:ext cx="2598600" cy="3884100"/>
          </a:xfrm>
          <a:prstGeom prst="rect">
            <a:avLst/>
          </a:prstGeom>
          <a:noFill/>
          <a:ln>
            <a:noFill/>
          </a:ln>
        </p:spPr>
      </p:pic>
      <p:pic>
        <p:nvPicPr>
          <p:cNvPr id="1568" name="Shape 1568"/>
          <p:cNvPicPr preferRelativeResize="0"/>
          <p:nvPr/>
        </p:nvPicPr>
        <p:blipFill rotWithShape="1">
          <a:blip r:embed="rId4">
            <a:alphaModFix/>
          </a:blip>
          <a:srcRect/>
          <a:stretch/>
        </p:blipFill>
        <p:spPr>
          <a:xfrm>
            <a:off x="5982890" y="957140"/>
            <a:ext cx="2098500" cy="3845400"/>
          </a:xfrm>
          <a:prstGeom prst="rect">
            <a:avLst/>
          </a:prstGeom>
          <a:noFill/>
          <a:ln>
            <a:noFill/>
          </a:ln>
        </p:spPr>
      </p:pic>
      <p:cxnSp>
        <p:nvCxnSpPr>
          <p:cNvPr id="1569" name="Shape 1569"/>
          <p:cNvCxnSpPr/>
          <p:nvPr/>
        </p:nvCxnSpPr>
        <p:spPr>
          <a:xfrm>
            <a:off x="446485" y="447261"/>
            <a:ext cx="8250900" cy="0"/>
          </a:xfrm>
          <a:prstGeom prst="straightConnector1">
            <a:avLst/>
          </a:prstGeom>
          <a:noFill/>
          <a:ln>
            <a:noFill/>
          </a:ln>
        </p:spPr>
      </p:cxnSp>
      <p:cxnSp>
        <p:nvCxnSpPr>
          <p:cNvPr id="1570" name="Shape 1570"/>
          <p:cNvCxnSpPr/>
          <p:nvPr/>
        </p:nvCxnSpPr>
        <p:spPr>
          <a:xfrm>
            <a:off x="446485" y="858741"/>
            <a:ext cx="8250900" cy="0"/>
          </a:xfrm>
          <a:prstGeom prst="straightConnector1">
            <a:avLst/>
          </a:prstGeom>
          <a:noFill/>
          <a:ln>
            <a:noFill/>
          </a:ln>
        </p:spPr>
      </p:cxnSp>
      <p:sp>
        <p:nvSpPr>
          <p:cNvPr id="1571" name="Shape 1571"/>
          <p:cNvSpPr/>
          <p:nvPr/>
        </p:nvSpPr>
        <p:spPr>
          <a:xfrm>
            <a:off x="3973712"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1572" name="Shape 1572"/>
          <p:cNvSpPr/>
          <p:nvPr/>
        </p:nvSpPr>
        <p:spPr>
          <a:xfrm>
            <a:off x="6456164"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100"/>
          </a:p>
        </p:txBody>
      </p:sp>
      <p:sp>
        <p:nvSpPr>
          <p:cNvPr id="1573" name="Shape 1573"/>
          <p:cNvSpPr txBox="1">
            <a:spLocks noGrp="1"/>
          </p:cNvSpPr>
          <p:nvPr>
            <p:ph type="body" idx="1"/>
          </p:nvPr>
        </p:nvSpPr>
        <p:spPr>
          <a:xfrm>
            <a:off x="1294805" y="1395455"/>
            <a:ext cx="1625100" cy="2790900"/>
          </a:xfrm>
          <a:prstGeom prst="rect">
            <a:avLst/>
          </a:prstGeom>
          <a:noFill/>
          <a:ln>
            <a:noFill/>
          </a:ln>
        </p:spPr>
        <p:txBody>
          <a:bodyPr spcFirstLastPara="1" wrap="square" lIns="68575" tIns="68575" rIns="68575" bIns="68575" anchor="ctr" anchorCtr="0"/>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00000"/>
              </a:lnSpc>
              <a:spcBef>
                <a:spcPts val="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1574"/>
        <p:cNvGrpSpPr/>
        <p:nvPr/>
      </p:nvGrpSpPr>
      <p:grpSpPr>
        <a:xfrm>
          <a:off x="0" y="0"/>
          <a:ext cx="0" cy="0"/>
          <a:chOff x="0" y="0"/>
          <a:chExt cx="0" cy="0"/>
        </a:xfrm>
      </p:grpSpPr>
      <p:sp>
        <p:nvSpPr>
          <p:cNvPr id="1575" name="Shape 1575"/>
          <p:cNvSpPr txBox="1">
            <a:spLocks noGrp="1"/>
          </p:cNvSpPr>
          <p:nvPr>
            <p:ph type="title"/>
          </p:nvPr>
        </p:nvSpPr>
        <p:spPr>
          <a:xfrm>
            <a:off x="320275" y="517576"/>
            <a:ext cx="8407500" cy="4593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76" name="Shape 1576"/>
          <p:cNvSpPr/>
          <p:nvPr/>
        </p:nvSpPr>
        <p:spPr>
          <a:xfrm>
            <a:off x="472300" y="1081900"/>
            <a:ext cx="1287600" cy="1287600"/>
          </a:xfrm>
          <a:prstGeom prst="rect">
            <a:avLst/>
          </a:prstGeom>
          <a:solidFill>
            <a:srgbClr val="0000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BLACK</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577" name="Shape 1577"/>
          <p:cNvSpPr/>
          <p:nvPr/>
        </p:nvSpPr>
        <p:spPr>
          <a:xfrm>
            <a:off x="1892800" y="1081900"/>
            <a:ext cx="1287600" cy="1287600"/>
          </a:xfrm>
          <a:prstGeom prst="rect">
            <a:avLst/>
          </a:prstGeom>
          <a:solidFill>
            <a:srgbClr val="FFFFFF"/>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WHITE</a:t>
            </a:r>
            <a:endParaRPr sz="1100"/>
          </a:p>
          <a:p>
            <a:pPr marL="0" marR="0" lvl="0" indent="0" algn="l" rtl="0">
              <a:lnSpc>
                <a:spcPct val="100000"/>
              </a:lnSpc>
              <a:spcBef>
                <a:spcPts val="0"/>
              </a:spcBef>
              <a:spcAft>
                <a:spcPts val="0"/>
              </a:spcAft>
              <a:buClr>
                <a:srgbClr val="000000"/>
              </a:buClr>
              <a:buFont typeface="Georgia"/>
              <a:buNone/>
            </a:pPr>
            <a:r>
              <a:rPr lang="en" sz="10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CMYK 0/0/0/0</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RGB 255/255/255</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HEX FFFFFF</a:t>
            </a:r>
            <a:endParaRPr sz="1100"/>
          </a:p>
          <a:p>
            <a:pPr marL="0" marR="0" lvl="0" indent="0" algn="l" rtl="0">
              <a:lnSpc>
                <a:spcPct val="100000"/>
              </a:lnSpc>
              <a:spcBef>
                <a:spcPts val="0"/>
              </a:spcBef>
              <a:spcAft>
                <a:spcPts val="0"/>
              </a:spcAft>
              <a:buClr>
                <a:srgbClr val="000000"/>
              </a:buClr>
              <a:buFont typeface="Georgia"/>
              <a:buNone/>
            </a:pPr>
            <a:r>
              <a:rPr lang="en" sz="900" b="0" i="0" u="none" strike="noStrike" cap="none">
                <a:solidFill>
                  <a:srgbClr val="000000"/>
                </a:solidFill>
                <a:latin typeface="Georgia"/>
                <a:ea typeface="Georgia"/>
                <a:cs typeface="Georgia"/>
                <a:sym typeface="Georgia"/>
              </a:rPr>
              <a:t>PMS -</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78" name="Shape 1578"/>
          <p:cNvSpPr/>
          <p:nvPr/>
        </p:nvSpPr>
        <p:spPr>
          <a:xfrm>
            <a:off x="3313300" y="1081900"/>
            <a:ext cx="1287600" cy="1287600"/>
          </a:xfrm>
          <a:prstGeom prst="rect">
            <a:avLst/>
          </a:prstGeom>
          <a:solidFill>
            <a:srgbClr val="E51B24"/>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RED</a:t>
            </a:r>
            <a:endParaRPr sz="1100"/>
          </a:p>
          <a:p>
            <a:pPr marL="0" marR="0" lvl="0" indent="0" algn="l" rtl="0">
              <a:lnSpc>
                <a:spcPct val="100000"/>
              </a:lnSpc>
              <a:spcBef>
                <a:spcPts val="0"/>
              </a:spcBef>
              <a:spcAft>
                <a:spcPts val="0"/>
              </a:spcAft>
              <a:buClr>
                <a:srgbClr val="FFFFFF"/>
              </a:buClr>
              <a:buFont typeface="Georgia"/>
              <a:buNone/>
            </a:pPr>
            <a:r>
              <a:rPr lang="en" sz="10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FFFFFF"/>
              </a:buClr>
              <a:buFont typeface="Georgia"/>
              <a:buNone/>
            </a:pPr>
            <a:r>
              <a:rPr lang="en" sz="9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579" name="Shape 1579"/>
          <p:cNvSpPr/>
          <p:nvPr/>
        </p:nvSpPr>
        <p:spPr>
          <a:xfrm>
            <a:off x="472300" y="2473625"/>
            <a:ext cx="1002900" cy="1002900"/>
          </a:xfrm>
          <a:prstGeom prst="rect">
            <a:avLst/>
          </a:prstGeom>
          <a:solidFill>
            <a:srgbClr val="FFDB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YELLOW</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000000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80" name="Shape 1580"/>
          <p:cNvSpPr/>
          <p:nvPr/>
        </p:nvSpPr>
        <p:spPr>
          <a:xfrm>
            <a:off x="1596238" y="2473625"/>
            <a:ext cx="1002900" cy="1002900"/>
          </a:xfrm>
          <a:prstGeom prst="rect">
            <a:avLst/>
          </a:prstGeom>
          <a:solidFill>
            <a:srgbClr val="85E8D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MINT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85e8da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81" name="Shape 1581"/>
          <p:cNvSpPr/>
          <p:nvPr/>
        </p:nvSpPr>
        <p:spPr>
          <a:xfrm>
            <a:off x="2720175" y="2473625"/>
            <a:ext cx="1002900" cy="1002900"/>
          </a:xfrm>
          <a:prstGeom prst="rect">
            <a:avLst/>
          </a:prstGeom>
          <a:solidFill>
            <a:srgbClr val="1ECAC7"/>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TEAL</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1ecac7</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82" name="Shape 1582"/>
          <p:cNvSpPr/>
          <p:nvPr/>
        </p:nvSpPr>
        <p:spPr>
          <a:xfrm>
            <a:off x="472312" y="3597100"/>
            <a:ext cx="1002900" cy="1002900"/>
          </a:xfrm>
          <a:prstGeom prst="rect">
            <a:avLst/>
          </a:prstGeom>
          <a:solidFill>
            <a:srgbClr val="FFAEC2"/>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PINK</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ffaec2</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83" name="Shape 1583"/>
          <p:cNvSpPr/>
          <p:nvPr/>
        </p:nvSpPr>
        <p:spPr>
          <a:xfrm>
            <a:off x="1596250" y="3597100"/>
            <a:ext cx="1002900" cy="1002900"/>
          </a:xfrm>
          <a:prstGeom prst="rect">
            <a:avLst/>
          </a:prstGeom>
          <a:solidFill>
            <a:srgbClr val="EAEAE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Font typeface="Oswald"/>
              <a:buNone/>
            </a:pPr>
            <a:r>
              <a:rPr lang="en" sz="1000" b="1" i="0" u="none" strike="noStrike" cap="none">
                <a:solidFill>
                  <a:srgbClr val="000000"/>
                </a:solidFill>
                <a:latin typeface="Oswald"/>
                <a:ea typeface="Oswald"/>
                <a:cs typeface="Oswald"/>
                <a:sym typeface="Oswald"/>
              </a:rPr>
              <a:t>LIGHT GREY</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HEX eaeaea</a:t>
            </a:r>
            <a:endParaRPr sz="1100"/>
          </a:p>
          <a:p>
            <a:pPr marL="0" marR="0" lvl="0" indent="0" algn="l" rtl="0">
              <a:lnSpc>
                <a:spcPct val="100000"/>
              </a:lnSpc>
              <a:spcBef>
                <a:spcPts val="0"/>
              </a:spcBef>
              <a:spcAft>
                <a:spcPts val="0"/>
              </a:spcAft>
              <a:buClr>
                <a:srgbClr val="000000"/>
              </a:buClr>
              <a:buFont typeface="Georgia"/>
              <a:buNone/>
            </a:pPr>
            <a:r>
              <a:rPr lang="en" sz="700" b="0" i="0" u="none" strike="noStrike" cap="none">
                <a:solidFill>
                  <a:srgbClr val="000000"/>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000000"/>
              </a:solidFill>
              <a:latin typeface="Arial"/>
              <a:ea typeface="Arial"/>
              <a:cs typeface="Arial"/>
              <a:sym typeface="Arial"/>
            </a:endParaRPr>
          </a:p>
        </p:txBody>
      </p:sp>
      <p:sp>
        <p:nvSpPr>
          <p:cNvPr id="1584" name="Shape 1584"/>
          <p:cNvSpPr/>
          <p:nvPr/>
        </p:nvSpPr>
        <p:spPr>
          <a:xfrm>
            <a:off x="3844112" y="2473625"/>
            <a:ext cx="1002900" cy="1002900"/>
          </a:xfrm>
          <a:prstGeom prst="rect">
            <a:avLst/>
          </a:prstGeom>
          <a:solidFill>
            <a:srgbClr val="7A174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BURGUNDY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7a1743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sp>
        <p:nvSpPr>
          <p:cNvPr id="1585" name="Shape 1585"/>
          <p:cNvSpPr/>
          <p:nvPr/>
        </p:nvSpPr>
        <p:spPr>
          <a:xfrm>
            <a:off x="2720187" y="3597100"/>
            <a:ext cx="1002900" cy="1002900"/>
          </a:xfrm>
          <a:prstGeom prst="rect">
            <a:avLst/>
          </a:prstGeom>
          <a:solidFill>
            <a:srgbClr val="33333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Font typeface="Oswald"/>
              <a:buNone/>
            </a:pPr>
            <a:r>
              <a:rPr lang="en" sz="1000" b="1" i="0" u="none" strike="noStrike" cap="none">
                <a:solidFill>
                  <a:srgbClr val="FFFFFF"/>
                </a:solidFill>
                <a:latin typeface="Oswald"/>
                <a:ea typeface="Oswald"/>
                <a:cs typeface="Oswald"/>
                <a:sym typeface="Oswald"/>
              </a:rPr>
              <a:t>DARK GREY</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CMYK 0/0/0/100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RGB 0/0/0</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HEX 333333</a:t>
            </a:r>
            <a:endParaRPr sz="1100"/>
          </a:p>
          <a:p>
            <a:pPr marL="0" marR="0" lvl="0" indent="0" algn="l" rtl="0">
              <a:lnSpc>
                <a:spcPct val="100000"/>
              </a:lnSpc>
              <a:spcBef>
                <a:spcPts val="0"/>
              </a:spcBef>
              <a:spcAft>
                <a:spcPts val="0"/>
              </a:spcAft>
              <a:buClr>
                <a:srgbClr val="FFFFFF"/>
              </a:buClr>
              <a:buFont typeface="Georgia"/>
              <a:buNone/>
            </a:pPr>
            <a:r>
              <a:rPr lang="en" sz="700" b="0" i="0" u="none" strike="noStrike" cap="none">
                <a:solidFill>
                  <a:srgbClr val="FFFFFF"/>
                </a:solidFill>
                <a:latin typeface="Georgia"/>
                <a:ea typeface="Georgia"/>
                <a:cs typeface="Georgia"/>
                <a:sym typeface="Georgia"/>
              </a:rPr>
              <a:t>PMS Process Black C</a:t>
            </a:r>
            <a:endParaRPr sz="1100"/>
          </a:p>
          <a:p>
            <a:pPr marL="0" marR="0" lvl="0" indent="0" algn="l" rtl="0">
              <a:lnSpc>
                <a:spcPct val="100000"/>
              </a:lnSpc>
              <a:spcBef>
                <a:spcPts val="0"/>
              </a:spcBef>
              <a:spcAft>
                <a:spcPts val="0"/>
              </a:spcAft>
              <a:buClr>
                <a:schemeClr val="dk1"/>
              </a:buClr>
              <a:buFont typeface="Calibri"/>
              <a:buNone/>
            </a:pPr>
            <a:endParaRPr sz="1000" b="0" i="0" u="none" strike="noStrike" cap="none">
              <a:solidFill>
                <a:srgbClr val="FFFFFF"/>
              </a:solidFill>
              <a:latin typeface="Arial"/>
              <a:ea typeface="Arial"/>
              <a:cs typeface="Arial"/>
              <a:sym typeface="Arial"/>
            </a:endParaRPr>
          </a:p>
        </p:txBody>
      </p:sp>
      <p:grpSp>
        <p:nvGrpSpPr>
          <p:cNvPr id="1586" name="Shape 1586"/>
          <p:cNvGrpSpPr/>
          <p:nvPr/>
        </p:nvGrpSpPr>
        <p:grpSpPr>
          <a:xfrm>
            <a:off x="6194126" y="1158101"/>
            <a:ext cx="1839645" cy="1910613"/>
            <a:chOff x="1020750" y="2355030"/>
            <a:chExt cx="1839645" cy="1910613"/>
          </a:xfrm>
        </p:grpSpPr>
        <p:sp>
          <p:nvSpPr>
            <p:cNvPr id="1587" name="Shape 1587"/>
            <p:cNvSpPr/>
            <p:nvPr/>
          </p:nvSpPr>
          <p:spPr>
            <a:xfrm>
              <a:off x="1020750" y="2355030"/>
              <a:ext cx="1822500" cy="1902000"/>
            </a:xfrm>
            <a:prstGeom prst="rect">
              <a:avLst/>
            </a:prstGeom>
            <a:solidFill>
              <a:srgbClr val="FFDB00"/>
            </a:solid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INSERT TERM</a:t>
              </a:r>
              <a:endParaRPr sz="1100"/>
            </a:p>
            <a:p>
              <a:pPr marL="0" marR="0" lvl="0" indent="0" algn="l" rtl="0">
                <a:lnSpc>
                  <a:spcPct val="115000"/>
                </a:lnSpc>
                <a:spcBef>
                  <a:spcPts val="0"/>
                </a:spcBef>
                <a:spcAft>
                  <a:spcPts val="0"/>
                </a:spcAft>
                <a:buClr>
                  <a:schemeClr val="dk1"/>
                </a:buClr>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Arial"/>
                <a:buNone/>
              </a:pPr>
              <a:r>
                <a:rPr lang="en" sz="1400" b="0" i="0" u="none" strike="noStrike" cap="none">
                  <a:solidFill>
                    <a:srgbClr val="000000"/>
                  </a:solidFill>
                  <a:latin typeface="Georgia"/>
                  <a:ea typeface="Georgia"/>
                  <a:cs typeface="Georgia"/>
                  <a:sym typeface="Georgia"/>
                </a:rPr>
                <a:t>Ipsum dolor sit amet...</a:t>
              </a:r>
              <a:endParaRPr sz="1100"/>
            </a:p>
            <a:p>
              <a:pPr marL="0" marR="0" lvl="0" indent="0" algn="l" rtl="0">
                <a:lnSpc>
                  <a:spcPct val="115000"/>
                </a:lnSpc>
                <a:spcBef>
                  <a:spcPts val="0"/>
                </a:spcBef>
                <a:spcAft>
                  <a:spcPts val="0"/>
                </a:spcAft>
                <a:buClr>
                  <a:schemeClr val="dk1"/>
                </a:buClr>
                <a:buFont typeface="Calibri"/>
                <a:buNone/>
              </a:pPr>
              <a:endParaRPr sz="1400" b="0" i="0" u="none" strike="noStrike" cap="none">
                <a:solidFill>
                  <a:srgbClr val="000000"/>
                </a:solidFill>
                <a:latin typeface="Georgia"/>
                <a:ea typeface="Georgia"/>
                <a:cs typeface="Georgia"/>
                <a:sym typeface="Georgia"/>
              </a:endParaRPr>
            </a:p>
          </p:txBody>
        </p:sp>
        <p:grpSp>
          <p:nvGrpSpPr>
            <p:cNvPr id="1588" name="Shape 1588"/>
            <p:cNvGrpSpPr/>
            <p:nvPr/>
          </p:nvGrpSpPr>
          <p:grpSpPr>
            <a:xfrm>
              <a:off x="2584713" y="3989961"/>
              <a:ext cx="275682" cy="275682"/>
              <a:chOff x="2893512" y="3993856"/>
              <a:chExt cx="275682" cy="275682"/>
            </a:xfrm>
          </p:grpSpPr>
          <p:sp>
            <p:nvSpPr>
              <p:cNvPr id="1589" name="Shape 1589"/>
              <p:cNvSpPr/>
              <p:nvPr/>
            </p:nvSpPr>
            <p:spPr>
              <a:xfrm rot="-5400000">
                <a:off x="2893512" y="3999838"/>
                <a:ext cx="269700" cy="269700"/>
              </a:xfrm>
              <a:prstGeom prst="rtTriangle">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sp>
            <p:nvSpPr>
              <p:cNvPr id="1590" name="Shape 1590"/>
              <p:cNvSpPr/>
              <p:nvPr/>
            </p:nvSpPr>
            <p:spPr>
              <a:xfrm rot="5400000">
                <a:off x="2899494" y="3993856"/>
                <a:ext cx="269700" cy="269700"/>
              </a:xfrm>
              <a:prstGeom prst="rtTriangle">
                <a:avLst/>
              </a:prstGeom>
              <a:solidFill>
                <a:srgbClr val="FFFFFF">
                  <a:alpha val="505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grpSp>
      <p:grpSp>
        <p:nvGrpSpPr>
          <p:cNvPr id="1591" name="Shape 1591"/>
          <p:cNvGrpSpPr/>
          <p:nvPr/>
        </p:nvGrpSpPr>
        <p:grpSpPr>
          <a:xfrm>
            <a:off x="5891750" y="3157975"/>
            <a:ext cx="2444400" cy="1518224"/>
            <a:chOff x="5540475" y="1141525"/>
            <a:chExt cx="2444400" cy="1518224"/>
          </a:xfrm>
        </p:grpSpPr>
        <p:sp>
          <p:nvSpPr>
            <p:cNvPr id="1592" name="Shape 1592"/>
            <p:cNvSpPr/>
            <p:nvPr/>
          </p:nvSpPr>
          <p:spPr>
            <a:xfrm>
              <a:off x="5540475" y="1141525"/>
              <a:ext cx="2444400" cy="1324200"/>
            </a:xfrm>
            <a:prstGeom prst="roundRect">
              <a:avLst>
                <a:gd name="adj" fmla="val 16667"/>
              </a:avLst>
            </a:prstGeom>
            <a:solidFill>
              <a:srgbClr val="E51B24"/>
            </a:solid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FFF"/>
                </a:buClr>
                <a:buFont typeface="Georgia"/>
                <a:buNone/>
              </a:pPr>
              <a:r>
                <a:rPr lang="en" sz="1200" b="0" i="0" u="none" strike="noStrike" cap="none">
                  <a:solidFill>
                    <a:srgbClr val="FFFFFF"/>
                  </a:solidFill>
                  <a:latin typeface="Georgia"/>
                  <a:ea typeface="Georgia"/>
                  <a:cs typeface="Georgia"/>
                  <a:sym typeface="Georgia"/>
                </a:rPr>
                <a:t>Ipsum dolor sit amet...</a:t>
              </a:r>
              <a:endParaRPr sz="1100"/>
            </a:p>
          </p:txBody>
        </p:sp>
        <p:sp>
          <p:nvSpPr>
            <p:cNvPr id="1593" name="Shape 1593"/>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594"/>
        <p:cNvGrpSpPr/>
        <p:nvPr/>
      </p:nvGrpSpPr>
      <p:grpSpPr>
        <a:xfrm>
          <a:off x="0" y="0"/>
          <a:ext cx="0" cy="0"/>
          <a:chOff x="0" y="0"/>
          <a:chExt cx="0" cy="0"/>
        </a:xfrm>
      </p:grpSpPr>
      <p:cxnSp>
        <p:nvCxnSpPr>
          <p:cNvPr id="1595" name="Shape 1595"/>
          <p:cNvCxnSpPr/>
          <p:nvPr/>
        </p:nvCxnSpPr>
        <p:spPr>
          <a:xfrm>
            <a:off x="446485" y="447261"/>
            <a:ext cx="8250900" cy="0"/>
          </a:xfrm>
          <a:prstGeom prst="straightConnector1">
            <a:avLst/>
          </a:prstGeom>
          <a:noFill/>
          <a:ln>
            <a:noFill/>
          </a:ln>
        </p:spPr>
      </p:cxnSp>
      <p:cxnSp>
        <p:nvCxnSpPr>
          <p:cNvPr id="1596" name="Shape 1596"/>
          <p:cNvCxnSpPr/>
          <p:nvPr/>
        </p:nvCxnSpPr>
        <p:spPr>
          <a:xfrm>
            <a:off x="446485" y="858741"/>
            <a:ext cx="8250900" cy="0"/>
          </a:xfrm>
          <a:prstGeom prst="straightConnector1">
            <a:avLst/>
          </a:prstGeom>
          <a:noFill/>
          <a:ln>
            <a:noFill/>
          </a:ln>
        </p:spPr>
      </p:cxnSp>
      <p:grpSp>
        <p:nvGrpSpPr>
          <p:cNvPr id="1597" name="Shape 1597"/>
          <p:cNvGrpSpPr/>
          <p:nvPr/>
        </p:nvGrpSpPr>
        <p:grpSpPr>
          <a:xfrm>
            <a:off x="446486" y="1288112"/>
            <a:ext cx="892867" cy="894391"/>
            <a:chOff x="0" y="0"/>
            <a:chExt cx="1269900" cy="1269900"/>
          </a:xfrm>
        </p:grpSpPr>
        <p:pic>
          <p:nvPicPr>
            <p:cNvPr id="1598" name="Shape 1598"/>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599" name="Shape 1599"/>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100"/>
            </a:p>
          </p:txBody>
        </p:sp>
      </p:grpSp>
      <p:grpSp>
        <p:nvGrpSpPr>
          <p:cNvPr id="1600" name="Shape 1600"/>
          <p:cNvGrpSpPr/>
          <p:nvPr/>
        </p:nvGrpSpPr>
        <p:grpSpPr>
          <a:xfrm>
            <a:off x="1518048" y="1288112"/>
            <a:ext cx="892867" cy="894391"/>
            <a:chOff x="0" y="0"/>
            <a:chExt cx="1269900" cy="1269900"/>
          </a:xfrm>
        </p:grpSpPr>
        <p:pic>
          <p:nvPicPr>
            <p:cNvPr id="1601" name="Shape 1601"/>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1602" name="Shape 1602"/>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603" name="Shape 1603"/>
          <p:cNvGrpSpPr/>
          <p:nvPr/>
        </p:nvGrpSpPr>
        <p:grpSpPr>
          <a:xfrm>
            <a:off x="446486" y="2352593"/>
            <a:ext cx="892867" cy="894391"/>
            <a:chOff x="0" y="0"/>
            <a:chExt cx="1269900" cy="1269900"/>
          </a:xfrm>
        </p:grpSpPr>
        <p:pic>
          <p:nvPicPr>
            <p:cNvPr id="1604" name="Shape 1604"/>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1605" name="Shape 1605"/>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606" name="Shape 1606"/>
          <p:cNvGrpSpPr/>
          <p:nvPr/>
        </p:nvGrpSpPr>
        <p:grpSpPr>
          <a:xfrm>
            <a:off x="1518048" y="2352593"/>
            <a:ext cx="892867" cy="894391"/>
            <a:chOff x="0" y="0"/>
            <a:chExt cx="1269900" cy="1269900"/>
          </a:xfrm>
        </p:grpSpPr>
        <p:pic>
          <p:nvPicPr>
            <p:cNvPr id="1607" name="Shape 1607"/>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1608" name="Shape 1608"/>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609" name="Shape 1609"/>
          <p:cNvGrpSpPr/>
          <p:nvPr/>
        </p:nvGrpSpPr>
        <p:grpSpPr>
          <a:xfrm>
            <a:off x="446486" y="3434965"/>
            <a:ext cx="892867" cy="894391"/>
            <a:chOff x="0" y="0"/>
            <a:chExt cx="1269900" cy="1269900"/>
          </a:xfrm>
        </p:grpSpPr>
        <p:pic>
          <p:nvPicPr>
            <p:cNvPr id="1610" name="Shape 1610"/>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1611" name="Shape 161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grpSp>
        <p:nvGrpSpPr>
          <p:cNvPr id="1612" name="Shape 1612"/>
          <p:cNvGrpSpPr/>
          <p:nvPr/>
        </p:nvGrpSpPr>
        <p:grpSpPr>
          <a:xfrm>
            <a:off x="1518048" y="3434965"/>
            <a:ext cx="892867" cy="894391"/>
            <a:chOff x="0" y="0"/>
            <a:chExt cx="1269900" cy="1269900"/>
          </a:xfrm>
        </p:grpSpPr>
        <p:pic>
          <p:nvPicPr>
            <p:cNvPr id="1613" name="Shape 1613"/>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1614" name="Shape 161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a:p>
          </p:txBody>
        </p:sp>
      </p:grpSp>
      <p:sp>
        <p:nvSpPr>
          <p:cNvPr id="1615" name="Shape 1615"/>
          <p:cNvSpPr/>
          <p:nvPr/>
        </p:nvSpPr>
        <p:spPr>
          <a:xfrm>
            <a:off x="6181018" y="1288112"/>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100"/>
          </a:p>
        </p:txBody>
      </p:sp>
      <p:grpSp>
        <p:nvGrpSpPr>
          <p:cNvPr id="1616" name="Shape 1616"/>
          <p:cNvGrpSpPr/>
          <p:nvPr/>
        </p:nvGrpSpPr>
        <p:grpSpPr>
          <a:xfrm>
            <a:off x="2848570" y="1288111"/>
            <a:ext cx="1428629" cy="1431067"/>
            <a:chOff x="0" y="0"/>
            <a:chExt cx="2031900" cy="2031900"/>
          </a:xfrm>
        </p:grpSpPr>
        <p:pic>
          <p:nvPicPr>
            <p:cNvPr id="1617" name="Shape 1617"/>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1618" name="Shape 1618"/>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100"/>
            </a:p>
          </p:txBody>
        </p:sp>
        <p:sp>
          <p:nvSpPr>
            <p:cNvPr id="1619" name="Shape 1619"/>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1620" name="Shape 1620"/>
          <p:cNvGrpSpPr/>
          <p:nvPr/>
        </p:nvGrpSpPr>
        <p:grpSpPr>
          <a:xfrm>
            <a:off x="4473773" y="1288111"/>
            <a:ext cx="1428629" cy="1431067"/>
            <a:chOff x="0" y="0"/>
            <a:chExt cx="2031900" cy="2031900"/>
          </a:xfrm>
        </p:grpSpPr>
        <p:pic>
          <p:nvPicPr>
            <p:cNvPr id="1621" name="Shape 1621"/>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1622" name="Shape 1622"/>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623" name="Shape 1623"/>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624" name="Shape 1624"/>
          <p:cNvGrpSpPr/>
          <p:nvPr/>
        </p:nvGrpSpPr>
        <p:grpSpPr>
          <a:xfrm>
            <a:off x="2848570" y="2898249"/>
            <a:ext cx="1428629" cy="1431067"/>
            <a:chOff x="0" y="0"/>
            <a:chExt cx="2031900" cy="2031900"/>
          </a:xfrm>
        </p:grpSpPr>
        <p:pic>
          <p:nvPicPr>
            <p:cNvPr id="1625" name="Shape 1625"/>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1626" name="Shape 1626"/>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627" name="Shape 1627"/>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628" name="Shape 1628"/>
          <p:cNvGrpSpPr/>
          <p:nvPr/>
        </p:nvGrpSpPr>
        <p:grpSpPr>
          <a:xfrm>
            <a:off x="4473773" y="2898249"/>
            <a:ext cx="1428629" cy="1431067"/>
            <a:chOff x="0" y="0"/>
            <a:chExt cx="2031900" cy="2031900"/>
          </a:xfrm>
        </p:grpSpPr>
        <p:pic>
          <p:nvPicPr>
            <p:cNvPr id="1629" name="Shape 1629"/>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1630" name="Shape 1630"/>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100"/>
            </a:p>
          </p:txBody>
        </p:sp>
        <p:sp>
          <p:nvSpPr>
            <p:cNvPr id="1631" name="Shape 1631"/>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1632" name="Shape 1632"/>
          <p:cNvSpPr/>
          <p:nvPr/>
        </p:nvSpPr>
        <p:spPr>
          <a:xfrm>
            <a:off x="6286525" y="2927943"/>
            <a:ext cx="23424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a:t>
            </a:r>
            <a:endParaRPr sz="1100"/>
          </a:p>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100"/>
          </a:p>
        </p:txBody>
      </p:sp>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79"/>
        <p:cNvGrpSpPr/>
        <p:nvPr/>
      </p:nvGrpSpPr>
      <p:grpSpPr>
        <a:xfrm>
          <a:off x="0" y="0"/>
          <a:ext cx="0" cy="0"/>
          <a:chOff x="0" y="0"/>
          <a:chExt cx="0" cy="0"/>
        </a:xfrm>
      </p:grpSpPr>
      <p:pic>
        <p:nvPicPr>
          <p:cNvPr id="80" name="Shape 80"/>
          <p:cNvPicPr preferRelativeResize="0"/>
          <p:nvPr/>
        </p:nvPicPr>
        <p:blipFill rotWithShape="1">
          <a:blip r:embed="rId2">
            <a:alphaModFix/>
          </a:blip>
          <a:srcRect/>
          <a:stretch/>
        </p:blipFill>
        <p:spPr>
          <a:xfrm>
            <a:off x="714375" y="925270"/>
            <a:ext cx="2843343" cy="4266869"/>
          </a:xfrm>
          <a:prstGeom prst="rect">
            <a:avLst/>
          </a:prstGeom>
          <a:noFill/>
          <a:ln>
            <a:noFill/>
          </a:ln>
        </p:spPr>
      </p:pic>
      <p:pic>
        <p:nvPicPr>
          <p:cNvPr id="81" name="Shape 81"/>
          <p:cNvPicPr preferRelativeResize="0"/>
          <p:nvPr/>
        </p:nvPicPr>
        <p:blipFill rotWithShape="1">
          <a:blip r:embed="rId3">
            <a:alphaModFix/>
          </a:blip>
          <a:srcRect/>
          <a:stretch/>
        </p:blipFill>
        <p:spPr>
          <a:xfrm>
            <a:off x="3286125" y="966083"/>
            <a:ext cx="2598538" cy="3884251"/>
          </a:xfrm>
          <a:prstGeom prst="rect">
            <a:avLst/>
          </a:prstGeom>
          <a:noFill/>
          <a:ln>
            <a:noFill/>
          </a:ln>
        </p:spPr>
      </p:pic>
      <p:pic>
        <p:nvPicPr>
          <p:cNvPr id="82" name="Shape 82"/>
          <p:cNvPicPr preferRelativeResize="0"/>
          <p:nvPr/>
        </p:nvPicPr>
        <p:blipFill rotWithShape="1">
          <a:blip r:embed="rId4">
            <a:alphaModFix/>
          </a:blip>
          <a:srcRect/>
          <a:stretch/>
        </p:blipFill>
        <p:spPr>
          <a:xfrm>
            <a:off x="5982891" y="957138"/>
            <a:ext cx="2098477" cy="3845352"/>
          </a:xfrm>
          <a:prstGeom prst="rect">
            <a:avLst/>
          </a:prstGeom>
          <a:noFill/>
          <a:ln>
            <a:noFill/>
          </a:ln>
        </p:spPr>
      </p:pic>
      <p:cxnSp>
        <p:nvCxnSpPr>
          <p:cNvPr id="83" name="Shape 83"/>
          <p:cNvCxnSpPr/>
          <p:nvPr/>
        </p:nvCxnSpPr>
        <p:spPr>
          <a:xfrm>
            <a:off x="446484" y="447261"/>
            <a:ext cx="8251031" cy="8"/>
          </a:xfrm>
          <a:prstGeom prst="straightConnector1">
            <a:avLst/>
          </a:prstGeom>
          <a:noFill/>
          <a:ln>
            <a:noFill/>
          </a:ln>
        </p:spPr>
      </p:cxnSp>
      <p:cxnSp>
        <p:nvCxnSpPr>
          <p:cNvPr id="84" name="Shape 84"/>
          <p:cNvCxnSpPr/>
          <p:nvPr/>
        </p:nvCxnSpPr>
        <p:spPr>
          <a:xfrm>
            <a:off x="446484" y="858741"/>
            <a:ext cx="8251031" cy="8"/>
          </a:xfrm>
          <a:prstGeom prst="straightConnector1">
            <a:avLst/>
          </a:prstGeom>
          <a:noFill/>
          <a:ln>
            <a:noFill/>
          </a:ln>
        </p:spPr>
      </p:cxnSp>
      <p:sp>
        <p:nvSpPr>
          <p:cNvPr id="85" name="Shape 85"/>
          <p:cNvSpPr/>
          <p:nvPr/>
        </p:nvSpPr>
        <p:spPr>
          <a:xfrm>
            <a:off x="3973711" y="2701456"/>
            <a:ext cx="1200900" cy="178904"/>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86" name="Shape 86"/>
          <p:cNvSpPr/>
          <p:nvPr/>
        </p:nvSpPr>
        <p:spPr>
          <a:xfrm>
            <a:off x="6456164" y="2701456"/>
            <a:ext cx="1200900" cy="178904"/>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87" name="Shape 87"/>
          <p:cNvSpPr txBox="1">
            <a:spLocks noGrp="1"/>
          </p:cNvSpPr>
          <p:nvPr>
            <p:ph type="body" idx="1"/>
          </p:nvPr>
        </p:nvSpPr>
        <p:spPr>
          <a:xfrm>
            <a:off x="1294805" y="1395454"/>
            <a:ext cx="1625203" cy="2790907"/>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8" name="Shape 88"/>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89"/>
        <p:cNvGrpSpPr/>
        <p:nvPr/>
      </p:nvGrpSpPr>
      <p:grpSpPr>
        <a:xfrm>
          <a:off x="0" y="0"/>
          <a:ext cx="0" cy="0"/>
          <a:chOff x="0" y="0"/>
          <a:chExt cx="0" cy="0"/>
        </a:xfrm>
      </p:grpSpPr>
      <p:cxnSp>
        <p:nvCxnSpPr>
          <p:cNvPr id="90" name="Shape 90"/>
          <p:cNvCxnSpPr/>
          <p:nvPr/>
        </p:nvCxnSpPr>
        <p:spPr>
          <a:xfrm>
            <a:off x="446484" y="447261"/>
            <a:ext cx="8251031" cy="8"/>
          </a:xfrm>
          <a:prstGeom prst="straightConnector1">
            <a:avLst/>
          </a:prstGeom>
          <a:noFill/>
          <a:ln w="12700" cap="flat" cmpd="sng">
            <a:solidFill>
              <a:srgbClr val="FFFFFF"/>
            </a:solidFill>
            <a:prstDash val="solid"/>
            <a:miter lim="8000"/>
            <a:headEnd type="none" w="sm" len="sm"/>
            <a:tailEnd type="none" w="sm" len="sm"/>
          </a:ln>
        </p:spPr>
      </p:cxnSp>
      <p:cxnSp>
        <p:nvCxnSpPr>
          <p:cNvPr id="91" name="Shape 91"/>
          <p:cNvCxnSpPr/>
          <p:nvPr/>
        </p:nvCxnSpPr>
        <p:spPr>
          <a:xfrm>
            <a:off x="446484" y="858741"/>
            <a:ext cx="8251031" cy="8"/>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223242" y="223630"/>
            <a:ext cx="8697516" cy="4696239"/>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94" name="Shape 94"/>
          <p:cNvSpPr txBox="1">
            <a:spLocks noGrp="1"/>
          </p:cNvSpPr>
          <p:nvPr>
            <p:ph type="title"/>
          </p:nvPr>
        </p:nvSpPr>
        <p:spPr>
          <a:xfrm>
            <a:off x="446484" y="1037645"/>
            <a:ext cx="8251031" cy="1055535"/>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95"/>
        <p:cNvGrpSpPr/>
        <p:nvPr/>
      </p:nvGrpSpPr>
      <p:grpSpPr>
        <a:xfrm>
          <a:off x="0" y="0"/>
          <a:ext cx="0" cy="0"/>
          <a:chOff x="0" y="0"/>
          <a:chExt cx="0" cy="0"/>
        </a:xfrm>
      </p:grpSpPr>
      <p:cxnSp>
        <p:nvCxnSpPr>
          <p:cNvPr id="96" name="Shape 96"/>
          <p:cNvCxnSpPr/>
          <p:nvPr/>
        </p:nvCxnSpPr>
        <p:spPr>
          <a:xfrm>
            <a:off x="446484" y="447261"/>
            <a:ext cx="8251031" cy="8"/>
          </a:xfrm>
          <a:prstGeom prst="straightConnector1">
            <a:avLst/>
          </a:prstGeom>
          <a:noFill/>
          <a:ln>
            <a:noFill/>
          </a:ln>
        </p:spPr>
      </p:cxnSp>
      <p:cxnSp>
        <p:nvCxnSpPr>
          <p:cNvPr id="97" name="Shape 97"/>
          <p:cNvCxnSpPr/>
          <p:nvPr/>
        </p:nvCxnSpPr>
        <p:spPr>
          <a:xfrm>
            <a:off x="446484" y="858741"/>
            <a:ext cx="8251031" cy="8"/>
          </a:xfrm>
          <a:prstGeom prst="straightConnector1">
            <a:avLst/>
          </a:prstGeom>
          <a:noFill/>
          <a:ln>
            <a:noFill/>
          </a:ln>
        </p:spPr>
      </p:cxnSp>
      <p:cxnSp>
        <p:nvCxnSpPr>
          <p:cNvPr id="98" name="Shape 98"/>
          <p:cNvCxnSpPr/>
          <p:nvPr/>
        </p:nvCxnSpPr>
        <p:spPr>
          <a:xfrm rot="10800000" flipH="1">
            <a:off x="446484" y="1958798"/>
            <a:ext cx="2626190" cy="204"/>
          </a:xfrm>
          <a:prstGeom prst="straightConnector1">
            <a:avLst/>
          </a:prstGeom>
          <a:noFill/>
          <a:ln>
            <a:noFill/>
          </a:ln>
        </p:spPr>
      </p:cxnSp>
      <p:cxnSp>
        <p:nvCxnSpPr>
          <p:cNvPr id="99" name="Shape 99"/>
          <p:cNvCxnSpPr/>
          <p:nvPr/>
        </p:nvCxnSpPr>
        <p:spPr>
          <a:xfrm rot="10800000" flipH="1">
            <a:off x="3250406" y="1958891"/>
            <a:ext cx="5444083" cy="111"/>
          </a:xfrm>
          <a:prstGeom prst="straightConnector1">
            <a:avLst/>
          </a:prstGeom>
          <a:noFill/>
          <a:ln>
            <a:noFill/>
          </a:ln>
        </p:spPr>
      </p:cxnSp>
      <p:cxnSp>
        <p:nvCxnSpPr>
          <p:cNvPr id="100" name="Shape 100"/>
          <p:cNvCxnSpPr/>
          <p:nvPr/>
        </p:nvCxnSpPr>
        <p:spPr>
          <a:xfrm rot="10800000" flipH="1">
            <a:off x="446484" y="4051978"/>
            <a:ext cx="2626190" cy="204"/>
          </a:xfrm>
          <a:prstGeom prst="straightConnector1">
            <a:avLst/>
          </a:prstGeom>
          <a:noFill/>
          <a:ln>
            <a:noFill/>
          </a:ln>
        </p:spPr>
      </p:cxnSp>
      <p:cxnSp>
        <p:nvCxnSpPr>
          <p:cNvPr id="101" name="Shape 101"/>
          <p:cNvCxnSpPr/>
          <p:nvPr/>
        </p:nvCxnSpPr>
        <p:spPr>
          <a:xfrm>
            <a:off x="3259336" y="4052183"/>
            <a:ext cx="5436427" cy="12"/>
          </a:xfrm>
          <a:prstGeom prst="straightConnector1">
            <a:avLst/>
          </a:prstGeom>
          <a:noFill/>
          <a:ln>
            <a:noFill/>
          </a:ln>
        </p:spPr>
      </p:cxnSp>
      <p:sp>
        <p:nvSpPr>
          <p:cNvPr id="102" name="Shape 102"/>
          <p:cNvSpPr/>
          <p:nvPr/>
        </p:nvSpPr>
        <p:spPr>
          <a:xfrm>
            <a:off x="446484"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103" name="Shape 103"/>
          <p:cNvSpPr/>
          <p:nvPr/>
        </p:nvSpPr>
        <p:spPr>
          <a:xfrm>
            <a:off x="3259336"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104" name="Shape 104"/>
          <p:cNvSpPr/>
          <p:nvPr/>
        </p:nvSpPr>
        <p:spPr>
          <a:xfrm>
            <a:off x="3259336" y="3774882"/>
            <a:ext cx="5447109"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105" name="Shape 105"/>
          <p:cNvSpPr/>
          <p:nvPr/>
        </p:nvSpPr>
        <p:spPr>
          <a:xfrm>
            <a:off x="446484" y="3774882"/>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06"/>
        <p:cNvGrpSpPr/>
        <p:nvPr/>
      </p:nvGrpSpPr>
      <p:grpSpPr>
        <a:xfrm>
          <a:off x="0" y="0"/>
          <a:ext cx="0" cy="0"/>
          <a:chOff x="0" y="0"/>
          <a:chExt cx="0" cy="0"/>
        </a:xfrm>
      </p:grpSpPr>
      <p:cxnSp>
        <p:nvCxnSpPr>
          <p:cNvPr id="107" name="Shape 107"/>
          <p:cNvCxnSpPr/>
          <p:nvPr/>
        </p:nvCxnSpPr>
        <p:spPr>
          <a:xfrm>
            <a:off x="446484" y="447261"/>
            <a:ext cx="8251031" cy="8"/>
          </a:xfrm>
          <a:prstGeom prst="straightConnector1">
            <a:avLst/>
          </a:prstGeom>
          <a:noFill/>
          <a:ln>
            <a:noFill/>
          </a:ln>
        </p:spPr>
      </p:cxnSp>
      <p:cxnSp>
        <p:nvCxnSpPr>
          <p:cNvPr id="108" name="Shape 108"/>
          <p:cNvCxnSpPr/>
          <p:nvPr/>
        </p:nvCxnSpPr>
        <p:spPr>
          <a:xfrm>
            <a:off x="446484" y="858741"/>
            <a:ext cx="8251031" cy="8"/>
          </a:xfrm>
          <a:prstGeom prst="straightConnector1">
            <a:avLst/>
          </a:prstGeom>
          <a:noFill/>
          <a:ln>
            <a:noFill/>
          </a:ln>
        </p:spPr>
      </p:cxnSp>
      <p:cxnSp>
        <p:nvCxnSpPr>
          <p:cNvPr id="109" name="Shape 109"/>
          <p:cNvCxnSpPr/>
          <p:nvPr/>
        </p:nvCxnSpPr>
        <p:spPr>
          <a:xfrm rot="10800000" flipH="1">
            <a:off x="6063258" y="1958798"/>
            <a:ext cx="2626190" cy="204"/>
          </a:xfrm>
          <a:prstGeom prst="straightConnector1">
            <a:avLst/>
          </a:prstGeom>
          <a:noFill/>
          <a:ln>
            <a:noFill/>
          </a:ln>
        </p:spPr>
      </p:cxnSp>
      <p:cxnSp>
        <p:nvCxnSpPr>
          <p:cNvPr id="110" name="Shape 110"/>
          <p:cNvCxnSpPr/>
          <p:nvPr/>
        </p:nvCxnSpPr>
        <p:spPr>
          <a:xfrm rot="10800000" flipH="1">
            <a:off x="446484" y="1958891"/>
            <a:ext cx="5444083" cy="111"/>
          </a:xfrm>
          <a:prstGeom prst="straightConnector1">
            <a:avLst/>
          </a:prstGeom>
          <a:noFill/>
          <a:ln>
            <a:noFill/>
          </a:ln>
        </p:spPr>
      </p:cxnSp>
      <p:sp>
        <p:nvSpPr>
          <p:cNvPr id="111" name="Shape 111"/>
          <p:cNvSpPr/>
          <p:nvPr/>
        </p:nvSpPr>
        <p:spPr>
          <a:xfrm>
            <a:off x="446484"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112" name="Shape 112"/>
          <p:cNvSpPr/>
          <p:nvPr/>
        </p:nvSpPr>
        <p:spPr>
          <a:xfrm>
            <a:off x="6072188"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113"/>
        <p:cNvGrpSpPr/>
        <p:nvPr/>
      </p:nvGrpSpPr>
      <p:grpSpPr>
        <a:xfrm>
          <a:off x="0" y="0"/>
          <a:ext cx="0" cy="0"/>
          <a:chOff x="0" y="0"/>
          <a:chExt cx="0" cy="0"/>
        </a:xfrm>
      </p:grpSpPr>
      <p:pic>
        <p:nvPicPr>
          <p:cNvPr id="114" name="Shape 114"/>
          <p:cNvPicPr preferRelativeResize="0"/>
          <p:nvPr/>
        </p:nvPicPr>
        <p:blipFill rotWithShape="1">
          <a:blip r:embed="rId2">
            <a:alphaModFix/>
          </a:blip>
          <a:srcRect/>
          <a:stretch/>
        </p:blipFill>
        <p:spPr>
          <a:xfrm>
            <a:off x="2330648" y="1095492"/>
            <a:ext cx="4472849" cy="3631759"/>
          </a:xfrm>
          <a:prstGeom prst="rect">
            <a:avLst/>
          </a:prstGeom>
          <a:noFill/>
          <a:ln>
            <a:noFill/>
          </a:ln>
        </p:spPr>
      </p:pic>
      <p:cxnSp>
        <p:nvCxnSpPr>
          <p:cNvPr id="115" name="Shape 115"/>
          <p:cNvCxnSpPr/>
          <p:nvPr/>
        </p:nvCxnSpPr>
        <p:spPr>
          <a:xfrm>
            <a:off x="446484" y="447261"/>
            <a:ext cx="8251031" cy="8"/>
          </a:xfrm>
          <a:prstGeom prst="straightConnector1">
            <a:avLst/>
          </a:prstGeom>
          <a:noFill/>
          <a:ln>
            <a:noFill/>
          </a:ln>
        </p:spPr>
      </p:cxnSp>
      <p:cxnSp>
        <p:nvCxnSpPr>
          <p:cNvPr id="116" name="Shape 116"/>
          <p:cNvCxnSpPr/>
          <p:nvPr/>
        </p:nvCxnSpPr>
        <p:spPr>
          <a:xfrm>
            <a:off x="446484" y="858741"/>
            <a:ext cx="8251031" cy="8"/>
          </a:xfrm>
          <a:prstGeom prst="straightConnector1">
            <a:avLst/>
          </a:prstGeom>
          <a:noFill/>
          <a:ln>
            <a:noFill/>
          </a:ln>
        </p:spPr>
      </p:cxnSp>
      <p:sp>
        <p:nvSpPr>
          <p:cNvPr id="117" name="Shape 117"/>
          <p:cNvSpPr txBox="1">
            <a:spLocks noGrp="1"/>
          </p:cNvSpPr>
          <p:nvPr>
            <p:ph type="body" idx="1"/>
          </p:nvPr>
        </p:nvSpPr>
        <p:spPr>
          <a:xfrm>
            <a:off x="2536031" y="1270221"/>
            <a:ext cx="4098726" cy="2316811"/>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118"/>
        <p:cNvGrpSpPr/>
        <p:nvPr/>
      </p:nvGrpSpPr>
      <p:grpSpPr>
        <a:xfrm>
          <a:off x="0" y="0"/>
          <a:ext cx="0" cy="0"/>
          <a:chOff x="0" y="0"/>
          <a:chExt cx="0" cy="0"/>
        </a:xfrm>
      </p:grpSpPr>
      <p:pic>
        <p:nvPicPr>
          <p:cNvPr id="119" name="Shape 119"/>
          <p:cNvPicPr preferRelativeResize="0"/>
          <p:nvPr/>
        </p:nvPicPr>
        <p:blipFill rotWithShape="1">
          <a:blip r:embed="rId2">
            <a:alphaModFix/>
          </a:blip>
          <a:srcRect/>
          <a:stretch/>
        </p:blipFill>
        <p:spPr>
          <a:xfrm>
            <a:off x="1965088" y="1096067"/>
            <a:ext cx="5152988" cy="3612263"/>
          </a:xfrm>
          <a:prstGeom prst="rect">
            <a:avLst/>
          </a:prstGeom>
          <a:noFill/>
          <a:ln>
            <a:noFill/>
          </a:ln>
        </p:spPr>
      </p:pic>
      <p:cxnSp>
        <p:nvCxnSpPr>
          <p:cNvPr id="120" name="Shape 120"/>
          <p:cNvCxnSpPr/>
          <p:nvPr/>
        </p:nvCxnSpPr>
        <p:spPr>
          <a:xfrm>
            <a:off x="446484" y="447261"/>
            <a:ext cx="8251031" cy="8"/>
          </a:xfrm>
          <a:prstGeom prst="straightConnector1">
            <a:avLst/>
          </a:prstGeom>
          <a:noFill/>
          <a:ln>
            <a:noFill/>
          </a:ln>
        </p:spPr>
      </p:cxnSp>
      <p:cxnSp>
        <p:nvCxnSpPr>
          <p:cNvPr id="121" name="Shape 121"/>
          <p:cNvCxnSpPr/>
          <p:nvPr/>
        </p:nvCxnSpPr>
        <p:spPr>
          <a:xfrm>
            <a:off x="446484" y="858741"/>
            <a:ext cx="8251031" cy="8"/>
          </a:xfrm>
          <a:prstGeom prst="straightConnector1">
            <a:avLst/>
          </a:prstGeom>
          <a:noFill/>
          <a:ln>
            <a:noFill/>
          </a:ln>
        </p:spPr>
      </p:cxnSp>
      <p:sp>
        <p:nvSpPr>
          <p:cNvPr id="122" name="Shape 122"/>
          <p:cNvSpPr txBox="1">
            <a:spLocks noGrp="1"/>
          </p:cNvSpPr>
          <p:nvPr>
            <p:ph type="body" idx="1"/>
          </p:nvPr>
        </p:nvSpPr>
        <p:spPr>
          <a:xfrm>
            <a:off x="2643188" y="1297057"/>
            <a:ext cx="3830836" cy="2388373"/>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123"/>
        <p:cNvGrpSpPr/>
        <p:nvPr/>
      </p:nvGrpSpPr>
      <p:grpSpPr>
        <a:xfrm>
          <a:off x="0" y="0"/>
          <a:ext cx="0" cy="0"/>
          <a:chOff x="0" y="0"/>
          <a:chExt cx="0" cy="0"/>
        </a:xfrm>
      </p:grpSpPr>
      <p:pic>
        <p:nvPicPr>
          <p:cNvPr id="124" name="Shape 124"/>
          <p:cNvPicPr preferRelativeResize="0"/>
          <p:nvPr/>
        </p:nvPicPr>
        <p:blipFill rotWithShape="1">
          <a:blip r:embed="rId2">
            <a:alphaModFix/>
          </a:blip>
          <a:srcRect/>
          <a:stretch/>
        </p:blipFill>
        <p:spPr>
          <a:xfrm>
            <a:off x="2205633" y="1064481"/>
            <a:ext cx="4813101" cy="3771484"/>
          </a:xfrm>
          <a:prstGeom prst="rect">
            <a:avLst/>
          </a:prstGeom>
          <a:noFill/>
          <a:ln>
            <a:noFill/>
          </a:ln>
        </p:spPr>
      </p:pic>
      <p:cxnSp>
        <p:nvCxnSpPr>
          <p:cNvPr id="125" name="Shape 125"/>
          <p:cNvCxnSpPr/>
          <p:nvPr/>
        </p:nvCxnSpPr>
        <p:spPr>
          <a:xfrm>
            <a:off x="446484" y="447261"/>
            <a:ext cx="8251031" cy="8"/>
          </a:xfrm>
          <a:prstGeom prst="straightConnector1">
            <a:avLst/>
          </a:prstGeom>
          <a:noFill/>
          <a:ln>
            <a:noFill/>
          </a:ln>
        </p:spPr>
      </p:cxnSp>
      <p:cxnSp>
        <p:nvCxnSpPr>
          <p:cNvPr id="126" name="Shape 126"/>
          <p:cNvCxnSpPr/>
          <p:nvPr/>
        </p:nvCxnSpPr>
        <p:spPr>
          <a:xfrm>
            <a:off x="446484" y="858741"/>
            <a:ext cx="8251031" cy="8"/>
          </a:xfrm>
          <a:prstGeom prst="straightConnector1">
            <a:avLst/>
          </a:prstGeom>
          <a:noFill/>
          <a:ln>
            <a:noFill/>
          </a:ln>
        </p:spPr>
      </p:cxnSp>
      <p:sp>
        <p:nvSpPr>
          <p:cNvPr id="127" name="Shape 127"/>
          <p:cNvSpPr txBox="1">
            <a:spLocks noGrp="1"/>
          </p:cNvSpPr>
          <p:nvPr>
            <p:ph type="body" idx="1"/>
          </p:nvPr>
        </p:nvSpPr>
        <p:spPr>
          <a:xfrm>
            <a:off x="2687836" y="1475961"/>
            <a:ext cx="3821905" cy="2880359"/>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28"/>
        <p:cNvGrpSpPr/>
        <p:nvPr/>
      </p:nvGrpSpPr>
      <p:grpSpPr>
        <a:xfrm>
          <a:off x="0" y="0"/>
          <a:ext cx="0" cy="0"/>
          <a:chOff x="0" y="0"/>
          <a:chExt cx="0" cy="0"/>
        </a:xfrm>
      </p:grpSpPr>
      <p:pic>
        <p:nvPicPr>
          <p:cNvPr id="129" name="Shape 129"/>
          <p:cNvPicPr preferRelativeResize="0"/>
          <p:nvPr/>
        </p:nvPicPr>
        <p:blipFill rotWithShape="1">
          <a:blip r:embed="rId2">
            <a:alphaModFix/>
          </a:blip>
          <a:srcRect/>
          <a:stretch/>
        </p:blipFill>
        <p:spPr>
          <a:xfrm>
            <a:off x="714375" y="925270"/>
            <a:ext cx="2843343" cy="4266869"/>
          </a:xfrm>
          <a:prstGeom prst="rect">
            <a:avLst/>
          </a:prstGeom>
          <a:noFill/>
          <a:ln>
            <a:noFill/>
          </a:ln>
        </p:spPr>
      </p:pic>
      <p:pic>
        <p:nvPicPr>
          <p:cNvPr id="130" name="Shape 130"/>
          <p:cNvPicPr preferRelativeResize="0"/>
          <p:nvPr/>
        </p:nvPicPr>
        <p:blipFill rotWithShape="1">
          <a:blip r:embed="rId3">
            <a:alphaModFix/>
          </a:blip>
          <a:srcRect/>
          <a:stretch/>
        </p:blipFill>
        <p:spPr>
          <a:xfrm>
            <a:off x="3286125" y="966083"/>
            <a:ext cx="2598538" cy="3884251"/>
          </a:xfrm>
          <a:prstGeom prst="rect">
            <a:avLst/>
          </a:prstGeom>
          <a:noFill/>
          <a:ln>
            <a:noFill/>
          </a:ln>
        </p:spPr>
      </p:pic>
      <p:pic>
        <p:nvPicPr>
          <p:cNvPr id="131" name="Shape 131"/>
          <p:cNvPicPr preferRelativeResize="0"/>
          <p:nvPr/>
        </p:nvPicPr>
        <p:blipFill rotWithShape="1">
          <a:blip r:embed="rId4">
            <a:alphaModFix/>
          </a:blip>
          <a:srcRect/>
          <a:stretch/>
        </p:blipFill>
        <p:spPr>
          <a:xfrm>
            <a:off x="5982891" y="957138"/>
            <a:ext cx="2098477" cy="3845352"/>
          </a:xfrm>
          <a:prstGeom prst="rect">
            <a:avLst/>
          </a:prstGeom>
          <a:noFill/>
          <a:ln>
            <a:noFill/>
          </a:ln>
        </p:spPr>
      </p:pic>
      <p:cxnSp>
        <p:nvCxnSpPr>
          <p:cNvPr id="132" name="Shape 132"/>
          <p:cNvCxnSpPr/>
          <p:nvPr/>
        </p:nvCxnSpPr>
        <p:spPr>
          <a:xfrm>
            <a:off x="446484" y="447261"/>
            <a:ext cx="8251031" cy="8"/>
          </a:xfrm>
          <a:prstGeom prst="straightConnector1">
            <a:avLst/>
          </a:prstGeom>
          <a:noFill/>
          <a:ln>
            <a:noFill/>
          </a:ln>
        </p:spPr>
      </p:cxnSp>
      <p:cxnSp>
        <p:nvCxnSpPr>
          <p:cNvPr id="133" name="Shape 133"/>
          <p:cNvCxnSpPr/>
          <p:nvPr/>
        </p:nvCxnSpPr>
        <p:spPr>
          <a:xfrm>
            <a:off x="446484" y="858741"/>
            <a:ext cx="8251031" cy="8"/>
          </a:xfrm>
          <a:prstGeom prst="straightConnector1">
            <a:avLst/>
          </a:prstGeom>
          <a:noFill/>
          <a:ln>
            <a:noFill/>
          </a:ln>
        </p:spPr>
      </p:cxnSp>
      <p:sp>
        <p:nvSpPr>
          <p:cNvPr id="134" name="Shape 134"/>
          <p:cNvSpPr/>
          <p:nvPr/>
        </p:nvSpPr>
        <p:spPr>
          <a:xfrm>
            <a:off x="3973711" y="2701456"/>
            <a:ext cx="1200900" cy="178904"/>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35" name="Shape 135"/>
          <p:cNvSpPr/>
          <p:nvPr/>
        </p:nvSpPr>
        <p:spPr>
          <a:xfrm>
            <a:off x="6456164" y="2701456"/>
            <a:ext cx="1200900" cy="178904"/>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136" name="Shape 136"/>
          <p:cNvSpPr txBox="1">
            <a:spLocks noGrp="1"/>
          </p:cNvSpPr>
          <p:nvPr>
            <p:ph type="body" idx="1"/>
          </p:nvPr>
        </p:nvSpPr>
        <p:spPr>
          <a:xfrm>
            <a:off x="1294805" y="1395454"/>
            <a:ext cx="1625203" cy="2790907"/>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137"/>
        <p:cNvGrpSpPr/>
        <p:nvPr/>
      </p:nvGrpSpPr>
      <p:grpSpPr>
        <a:xfrm>
          <a:off x="0" y="0"/>
          <a:ext cx="0" cy="0"/>
          <a:chOff x="0" y="0"/>
          <a:chExt cx="0" cy="0"/>
        </a:xfrm>
      </p:grpSpPr>
      <p:cxnSp>
        <p:nvCxnSpPr>
          <p:cNvPr id="138" name="Shape 138"/>
          <p:cNvCxnSpPr/>
          <p:nvPr/>
        </p:nvCxnSpPr>
        <p:spPr>
          <a:xfrm>
            <a:off x="446484" y="447261"/>
            <a:ext cx="8251031" cy="8"/>
          </a:xfrm>
          <a:prstGeom prst="straightConnector1">
            <a:avLst/>
          </a:prstGeom>
          <a:noFill/>
          <a:ln>
            <a:noFill/>
          </a:ln>
        </p:spPr>
      </p:cxnSp>
      <p:cxnSp>
        <p:nvCxnSpPr>
          <p:cNvPr id="139" name="Shape 139"/>
          <p:cNvCxnSpPr/>
          <p:nvPr/>
        </p:nvCxnSpPr>
        <p:spPr>
          <a:xfrm>
            <a:off x="446484" y="858741"/>
            <a:ext cx="8251031" cy="8"/>
          </a:xfrm>
          <a:prstGeom prst="straightConnector1">
            <a:avLst/>
          </a:prstGeom>
          <a:noFill/>
          <a:ln>
            <a:noFill/>
          </a:ln>
        </p:spPr>
      </p:cxnSp>
      <p:sp>
        <p:nvSpPr>
          <p:cNvPr id="140" name="Shape 140"/>
          <p:cNvSpPr/>
          <p:nvPr/>
        </p:nvSpPr>
        <p:spPr>
          <a:xfrm>
            <a:off x="461128" y="1625441"/>
            <a:ext cx="2109375" cy="211304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41" name="Shape 141"/>
          <p:cNvSpPr/>
          <p:nvPr/>
        </p:nvSpPr>
        <p:spPr>
          <a:xfrm>
            <a:off x="3084207" y="1622358"/>
            <a:ext cx="2109375" cy="211304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209455" y="1707150"/>
            <a:ext cx="2109375" cy="211304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43"/>
        <p:cNvGrpSpPr/>
        <p:nvPr/>
      </p:nvGrpSpPr>
      <p:grpSpPr>
        <a:xfrm>
          <a:off x="0" y="0"/>
          <a:ext cx="0" cy="0"/>
          <a:chOff x="0" y="0"/>
          <a:chExt cx="0" cy="0"/>
        </a:xfrm>
      </p:grpSpPr>
      <p:cxnSp>
        <p:nvCxnSpPr>
          <p:cNvPr id="144" name="Shape 144"/>
          <p:cNvCxnSpPr/>
          <p:nvPr/>
        </p:nvCxnSpPr>
        <p:spPr>
          <a:xfrm>
            <a:off x="446484" y="447261"/>
            <a:ext cx="8251031" cy="8"/>
          </a:xfrm>
          <a:prstGeom prst="straightConnector1">
            <a:avLst/>
          </a:prstGeom>
          <a:noFill/>
          <a:ln>
            <a:noFill/>
          </a:ln>
        </p:spPr>
      </p:cxnSp>
      <p:cxnSp>
        <p:nvCxnSpPr>
          <p:cNvPr id="145" name="Shape 145"/>
          <p:cNvCxnSpPr/>
          <p:nvPr/>
        </p:nvCxnSpPr>
        <p:spPr>
          <a:xfrm>
            <a:off x="446484" y="858741"/>
            <a:ext cx="8251031" cy="8"/>
          </a:xfrm>
          <a:prstGeom prst="straightConnector1">
            <a:avLst/>
          </a:prstGeom>
          <a:noFill/>
          <a:ln>
            <a:noFill/>
          </a:ln>
        </p:spPr>
      </p:cxnSp>
      <p:grpSp>
        <p:nvGrpSpPr>
          <p:cNvPr id="146" name="Shape 146"/>
          <p:cNvGrpSpPr/>
          <p:nvPr/>
        </p:nvGrpSpPr>
        <p:grpSpPr>
          <a:xfrm>
            <a:off x="446484" y="1288111"/>
            <a:ext cx="892970" cy="894523"/>
            <a:chOff x="0" y="0"/>
            <a:chExt cx="1270000" cy="1270000"/>
          </a:xfrm>
        </p:grpSpPr>
        <p:pic>
          <p:nvPicPr>
            <p:cNvPr id="147" name="Shape 147"/>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48" name="Shape 148"/>
            <p:cNvSpPr/>
            <p:nvPr/>
          </p:nvSpPr>
          <p:spPr>
            <a:xfrm>
              <a:off x="889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149" name="Shape 149"/>
          <p:cNvGrpSpPr/>
          <p:nvPr/>
        </p:nvGrpSpPr>
        <p:grpSpPr>
          <a:xfrm>
            <a:off x="1518047" y="1288111"/>
            <a:ext cx="892970" cy="894523"/>
            <a:chOff x="0" y="0"/>
            <a:chExt cx="1270000" cy="1270000"/>
          </a:xfrm>
        </p:grpSpPr>
        <p:pic>
          <p:nvPicPr>
            <p:cNvPr id="150" name="Shape 150"/>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151" name="Shape 151"/>
            <p:cNvSpPr/>
            <p:nvPr/>
          </p:nvSpPr>
          <p:spPr>
            <a:xfrm>
              <a:off x="101600" y="3479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52" name="Shape 152"/>
          <p:cNvGrpSpPr/>
          <p:nvPr/>
        </p:nvGrpSpPr>
        <p:grpSpPr>
          <a:xfrm>
            <a:off x="446484" y="2352592"/>
            <a:ext cx="892970" cy="894523"/>
            <a:chOff x="0" y="0"/>
            <a:chExt cx="1270000" cy="1270000"/>
          </a:xfrm>
        </p:grpSpPr>
        <p:pic>
          <p:nvPicPr>
            <p:cNvPr id="153" name="Shape 153"/>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154" name="Shape 154"/>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55" name="Shape 155"/>
          <p:cNvGrpSpPr/>
          <p:nvPr/>
        </p:nvGrpSpPr>
        <p:grpSpPr>
          <a:xfrm>
            <a:off x="1518047" y="2352592"/>
            <a:ext cx="892970" cy="894523"/>
            <a:chOff x="0" y="0"/>
            <a:chExt cx="1270000" cy="1270000"/>
          </a:xfrm>
        </p:grpSpPr>
        <p:pic>
          <p:nvPicPr>
            <p:cNvPr id="156" name="Shape 156"/>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157" name="Shape 157"/>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58" name="Shape 158"/>
          <p:cNvGrpSpPr/>
          <p:nvPr/>
        </p:nvGrpSpPr>
        <p:grpSpPr>
          <a:xfrm>
            <a:off x="446484" y="3434963"/>
            <a:ext cx="892970" cy="894523"/>
            <a:chOff x="0" y="0"/>
            <a:chExt cx="1270000" cy="1270000"/>
          </a:xfrm>
        </p:grpSpPr>
        <p:pic>
          <p:nvPicPr>
            <p:cNvPr id="159" name="Shape 159"/>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160" name="Shape 160"/>
            <p:cNvSpPr/>
            <p:nvPr/>
          </p:nvSpPr>
          <p:spPr>
            <a:xfrm>
              <a:off x="88900" y="3225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161" name="Shape 161"/>
          <p:cNvGrpSpPr/>
          <p:nvPr/>
        </p:nvGrpSpPr>
        <p:grpSpPr>
          <a:xfrm>
            <a:off x="1518047" y="3434963"/>
            <a:ext cx="892970" cy="894523"/>
            <a:chOff x="0" y="0"/>
            <a:chExt cx="1270000" cy="1270000"/>
          </a:xfrm>
        </p:grpSpPr>
        <p:pic>
          <p:nvPicPr>
            <p:cNvPr id="162" name="Shape 162"/>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163" name="Shape 163"/>
            <p:cNvSpPr/>
            <p:nvPr/>
          </p:nvSpPr>
          <p:spPr>
            <a:xfrm>
              <a:off x="101600" y="335279"/>
              <a:ext cx="1079499" cy="67564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164" name="Shape 164"/>
          <p:cNvSpPr/>
          <p:nvPr/>
        </p:nvSpPr>
        <p:spPr>
          <a:xfrm>
            <a:off x="6181018" y="1288111"/>
            <a:ext cx="2275396" cy="1431235"/>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65" name="Shape 165"/>
          <p:cNvGrpSpPr/>
          <p:nvPr/>
        </p:nvGrpSpPr>
        <p:grpSpPr>
          <a:xfrm>
            <a:off x="2848569" y="1288111"/>
            <a:ext cx="1428751" cy="1431236"/>
            <a:chOff x="0" y="0"/>
            <a:chExt cx="2032000" cy="2032000"/>
          </a:xfrm>
        </p:grpSpPr>
        <p:pic>
          <p:nvPicPr>
            <p:cNvPr id="166" name="Shape 166"/>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167" name="Shape 167"/>
            <p:cNvSpPr/>
            <p:nvPr/>
          </p:nvSpPr>
          <p:spPr>
            <a:xfrm>
              <a:off x="1651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168" name="Shape 168"/>
            <p:cNvSpPr/>
            <p:nvPr/>
          </p:nvSpPr>
          <p:spPr>
            <a:xfrm>
              <a:off x="1651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69" name="Shape 169"/>
          <p:cNvGrpSpPr/>
          <p:nvPr/>
        </p:nvGrpSpPr>
        <p:grpSpPr>
          <a:xfrm>
            <a:off x="4473772" y="1288111"/>
            <a:ext cx="1428751" cy="1431236"/>
            <a:chOff x="0" y="0"/>
            <a:chExt cx="2032000" cy="2032000"/>
          </a:xfrm>
        </p:grpSpPr>
        <p:pic>
          <p:nvPicPr>
            <p:cNvPr id="170" name="Shape 170"/>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171" name="Shape 171"/>
            <p:cNvSpPr/>
            <p:nvPr/>
          </p:nvSpPr>
          <p:spPr>
            <a:xfrm>
              <a:off x="177800" y="1524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72" name="Shape 172"/>
            <p:cNvSpPr/>
            <p:nvPr/>
          </p:nvSpPr>
          <p:spPr>
            <a:xfrm>
              <a:off x="177800" y="4191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73" name="Shape 173"/>
          <p:cNvGrpSpPr/>
          <p:nvPr/>
        </p:nvGrpSpPr>
        <p:grpSpPr>
          <a:xfrm>
            <a:off x="2848569" y="2898249"/>
            <a:ext cx="1428751" cy="1431236"/>
            <a:chOff x="0" y="0"/>
            <a:chExt cx="2032000" cy="2032000"/>
          </a:xfrm>
        </p:grpSpPr>
        <p:pic>
          <p:nvPicPr>
            <p:cNvPr id="174" name="Shape 174"/>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75" name="Shape 175"/>
            <p:cNvSpPr/>
            <p:nvPr/>
          </p:nvSpPr>
          <p:spPr>
            <a:xfrm>
              <a:off x="1651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76" name="Shape 176"/>
            <p:cNvSpPr/>
            <p:nvPr/>
          </p:nvSpPr>
          <p:spPr>
            <a:xfrm>
              <a:off x="1651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77" name="Shape 177"/>
          <p:cNvGrpSpPr/>
          <p:nvPr/>
        </p:nvGrpSpPr>
        <p:grpSpPr>
          <a:xfrm>
            <a:off x="4473772" y="2898249"/>
            <a:ext cx="1428751" cy="1431236"/>
            <a:chOff x="0" y="0"/>
            <a:chExt cx="2032000" cy="2032000"/>
          </a:xfrm>
        </p:grpSpPr>
        <p:pic>
          <p:nvPicPr>
            <p:cNvPr id="178" name="Shape 178"/>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79" name="Shape 179"/>
            <p:cNvSpPr/>
            <p:nvPr/>
          </p:nvSpPr>
          <p:spPr>
            <a:xfrm>
              <a:off x="177800" y="177800"/>
              <a:ext cx="1676399" cy="233681"/>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180" name="Shape 180"/>
            <p:cNvSpPr/>
            <p:nvPr/>
          </p:nvSpPr>
          <p:spPr>
            <a:xfrm>
              <a:off x="177800" y="444500"/>
              <a:ext cx="1676399" cy="141513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81" name="Shape 181"/>
          <p:cNvSpPr/>
          <p:nvPr/>
        </p:nvSpPr>
        <p:spPr>
          <a:xfrm>
            <a:off x="6181018" y="2898250"/>
            <a:ext cx="2275396" cy="1431235"/>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82"/>
        <p:cNvGrpSpPr/>
        <p:nvPr/>
      </p:nvGrpSpPr>
      <p:grpSpPr>
        <a:xfrm>
          <a:off x="0" y="0"/>
          <a:ext cx="0" cy="0"/>
          <a:chOff x="0" y="0"/>
          <a:chExt cx="0" cy="0"/>
        </a:xfrm>
      </p:grpSpPr>
      <p:cxnSp>
        <p:nvCxnSpPr>
          <p:cNvPr id="183" name="Shape 183"/>
          <p:cNvCxnSpPr/>
          <p:nvPr/>
        </p:nvCxnSpPr>
        <p:spPr>
          <a:xfrm>
            <a:off x="446484" y="447261"/>
            <a:ext cx="8251031" cy="8"/>
          </a:xfrm>
          <a:prstGeom prst="straightConnector1">
            <a:avLst/>
          </a:prstGeom>
          <a:noFill/>
          <a:ln>
            <a:noFill/>
          </a:ln>
        </p:spPr>
      </p:cxnSp>
      <p:cxnSp>
        <p:nvCxnSpPr>
          <p:cNvPr id="184" name="Shape 184"/>
          <p:cNvCxnSpPr/>
          <p:nvPr/>
        </p:nvCxnSpPr>
        <p:spPr>
          <a:xfrm>
            <a:off x="446484" y="858741"/>
            <a:ext cx="8251031" cy="8"/>
          </a:xfrm>
          <a:prstGeom prst="straightConnector1">
            <a:avLst/>
          </a:prstGeom>
          <a:noFill/>
          <a:ln>
            <a:noFill/>
          </a:ln>
        </p:spPr>
      </p:cxnSp>
      <p:grpSp>
        <p:nvGrpSpPr>
          <p:cNvPr id="185" name="Shape 185"/>
          <p:cNvGrpSpPr/>
          <p:nvPr/>
        </p:nvGrpSpPr>
        <p:grpSpPr>
          <a:xfrm>
            <a:off x="973335" y="2204996"/>
            <a:ext cx="892970" cy="894523"/>
            <a:chOff x="0" y="0"/>
            <a:chExt cx="1270000" cy="1270000"/>
          </a:xfrm>
        </p:grpSpPr>
        <p:pic>
          <p:nvPicPr>
            <p:cNvPr id="186" name="Shape 18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87" name="Shape 187"/>
            <p:cNvSpPr/>
            <p:nvPr/>
          </p:nvSpPr>
          <p:spPr>
            <a:xfrm>
              <a:off x="88900" y="543558"/>
              <a:ext cx="1079499" cy="23368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188" name="Shape 188"/>
          <p:cNvCxnSpPr/>
          <p:nvPr/>
        </p:nvCxnSpPr>
        <p:spPr>
          <a:xfrm rot="10800000" flipH="1">
            <a:off x="2750344" y="2284486"/>
            <a:ext cx="2626190" cy="204"/>
          </a:xfrm>
          <a:prstGeom prst="straightConnector1">
            <a:avLst/>
          </a:prstGeom>
          <a:noFill/>
          <a:ln>
            <a:noFill/>
          </a:ln>
        </p:spPr>
      </p:cxnSp>
      <p:cxnSp>
        <p:nvCxnSpPr>
          <p:cNvPr id="189" name="Shape 189"/>
          <p:cNvCxnSpPr/>
          <p:nvPr/>
        </p:nvCxnSpPr>
        <p:spPr>
          <a:xfrm rot="10800000" flipH="1">
            <a:off x="2750344" y="3790323"/>
            <a:ext cx="2626190" cy="204"/>
          </a:xfrm>
          <a:prstGeom prst="straightConnector1">
            <a:avLst/>
          </a:prstGeom>
          <a:noFill/>
          <a:ln>
            <a:noFill/>
          </a:ln>
        </p:spPr>
      </p:cxnSp>
      <p:sp>
        <p:nvSpPr>
          <p:cNvPr id="190" name="Shape 190"/>
          <p:cNvSpPr/>
          <p:nvPr/>
        </p:nvSpPr>
        <p:spPr>
          <a:xfrm>
            <a:off x="2750344" y="2105786"/>
            <a:ext cx="2625328" cy="1789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191" name="Shape 191"/>
          <p:cNvSpPr/>
          <p:nvPr/>
        </p:nvSpPr>
        <p:spPr>
          <a:xfrm>
            <a:off x="2750344" y="3602679"/>
            <a:ext cx="2625328" cy="1789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192" name="Shape 192"/>
          <p:cNvCxnSpPr/>
          <p:nvPr/>
        </p:nvCxnSpPr>
        <p:spPr>
          <a:xfrm rot="10800000" flipH="1">
            <a:off x="2750344" y="1565772"/>
            <a:ext cx="2626190" cy="204"/>
          </a:xfrm>
          <a:prstGeom prst="straightConnector1">
            <a:avLst/>
          </a:prstGeom>
          <a:noFill/>
          <a:ln>
            <a:noFill/>
          </a:ln>
        </p:spPr>
      </p:cxnSp>
      <p:sp>
        <p:nvSpPr>
          <p:cNvPr id="193" name="Shape 193"/>
          <p:cNvSpPr/>
          <p:nvPr/>
        </p:nvSpPr>
        <p:spPr>
          <a:xfrm>
            <a:off x="2750344" y="1387071"/>
            <a:ext cx="2625328" cy="1789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194" name="Shape 194"/>
          <p:cNvCxnSpPr/>
          <p:nvPr/>
        </p:nvCxnSpPr>
        <p:spPr>
          <a:xfrm rot="10800000">
            <a:off x="2268141" y="1270403"/>
            <a:ext cx="0" cy="3120597"/>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95"/>
        <p:cNvGrpSpPr/>
        <p:nvPr/>
      </p:nvGrpSpPr>
      <p:grpSpPr>
        <a:xfrm>
          <a:off x="0" y="0"/>
          <a:ext cx="0" cy="0"/>
          <a:chOff x="0" y="0"/>
          <a:chExt cx="0" cy="0"/>
        </a:xfrm>
      </p:grpSpPr>
      <p:cxnSp>
        <p:nvCxnSpPr>
          <p:cNvPr id="196" name="Shape 196"/>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197" name="Shape 197"/>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sp>
        <p:nvSpPr>
          <p:cNvPr id="198" name="Shape 198"/>
          <p:cNvSpPr/>
          <p:nvPr/>
        </p:nvSpPr>
        <p:spPr>
          <a:xfrm>
            <a:off x="446484" y="1037645"/>
            <a:ext cx="8251031"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201" name="Shape 201"/>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sp>
        <p:nvSpPr>
          <p:cNvPr id="202" name="Shape 202"/>
          <p:cNvSpPr/>
          <p:nvPr/>
        </p:nvSpPr>
        <p:spPr>
          <a:xfrm>
            <a:off x="446484" y="1037645"/>
            <a:ext cx="8251031"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3"/>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204"/>
        <p:cNvGrpSpPr/>
        <p:nvPr/>
      </p:nvGrpSpPr>
      <p:grpSpPr>
        <a:xfrm>
          <a:off x="0" y="0"/>
          <a:ext cx="0" cy="0"/>
          <a:chOff x="0" y="0"/>
          <a:chExt cx="0" cy="0"/>
        </a:xfrm>
      </p:grpSpPr>
      <p:cxnSp>
        <p:nvCxnSpPr>
          <p:cNvPr id="205" name="Shape 205"/>
          <p:cNvCxnSpPr/>
          <p:nvPr/>
        </p:nvCxnSpPr>
        <p:spPr>
          <a:xfrm>
            <a:off x="446484" y="447261"/>
            <a:ext cx="8251031" cy="8"/>
          </a:xfrm>
          <a:prstGeom prst="straightConnector1">
            <a:avLst/>
          </a:prstGeom>
          <a:noFill/>
          <a:ln>
            <a:noFill/>
          </a:ln>
        </p:spPr>
      </p:cxnSp>
      <p:cxnSp>
        <p:nvCxnSpPr>
          <p:cNvPr id="206" name="Shape 206"/>
          <p:cNvCxnSpPr/>
          <p:nvPr/>
        </p:nvCxnSpPr>
        <p:spPr>
          <a:xfrm>
            <a:off x="446484" y="858741"/>
            <a:ext cx="8251031" cy="8"/>
          </a:xfrm>
          <a:prstGeom prst="straightConnector1">
            <a:avLst/>
          </a:prstGeom>
          <a:noFill/>
          <a:ln>
            <a:noFill/>
          </a:ln>
        </p:spPr>
      </p:cxnSp>
      <p:grpSp>
        <p:nvGrpSpPr>
          <p:cNvPr id="207" name="Shape 207"/>
          <p:cNvGrpSpPr/>
          <p:nvPr/>
        </p:nvGrpSpPr>
        <p:grpSpPr>
          <a:xfrm>
            <a:off x="973335" y="2204996"/>
            <a:ext cx="892970" cy="894523"/>
            <a:chOff x="0" y="0"/>
            <a:chExt cx="1270000" cy="1270000"/>
          </a:xfrm>
        </p:grpSpPr>
        <p:pic>
          <p:nvPicPr>
            <p:cNvPr id="208" name="Shape 208"/>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209" name="Shape 209"/>
            <p:cNvSpPr/>
            <p:nvPr/>
          </p:nvSpPr>
          <p:spPr>
            <a:xfrm>
              <a:off x="88900" y="543558"/>
              <a:ext cx="1079499" cy="233682"/>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210" name="Shape 210"/>
          <p:cNvCxnSpPr/>
          <p:nvPr/>
        </p:nvCxnSpPr>
        <p:spPr>
          <a:xfrm rot="10800000">
            <a:off x="2268141" y="1270403"/>
            <a:ext cx="0" cy="3120597"/>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211"/>
        <p:cNvGrpSpPr/>
        <p:nvPr/>
      </p:nvGrpSpPr>
      <p:grpSpPr>
        <a:xfrm>
          <a:off x="0" y="0"/>
          <a:ext cx="0" cy="0"/>
          <a:chOff x="0" y="0"/>
          <a:chExt cx="0" cy="0"/>
        </a:xfrm>
      </p:grpSpPr>
      <p:cxnSp>
        <p:nvCxnSpPr>
          <p:cNvPr id="212" name="Shape 212"/>
          <p:cNvCxnSpPr/>
          <p:nvPr/>
        </p:nvCxnSpPr>
        <p:spPr>
          <a:xfrm>
            <a:off x="446484" y="447261"/>
            <a:ext cx="8251031" cy="8"/>
          </a:xfrm>
          <a:prstGeom prst="straightConnector1">
            <a:avLst/>
          </a:prstGeom>
          <a:noFill/>
          <a:ln>
            <a:noFill/>
          </a:ln>
        </p:spPr>
      </p:cxnSp>
      <p:cxnSp>
        <p:nvCxnSpPr>
          <p:cNvPr id="213" name="Shape 213"/>
          <p:cNvCxnSpPr/>
          <p:nvPr/>
        </p:nvCxnSpPr>
        <p:spPr>
          <a:xfrm>
            <a:off x="446484" y="858741"/>
            <a:ext cx="8251031" cy="8"/>
          </a:xfrm>
          <a:prstGeom prst="straightConnector1">
            <a:avLst/>
          </a:prstGeom>
          <a:noFill/>
          <a:ln>
            <a:noFill/>
          </a:ln>
        </p:spPr>
      </p:cxnSp>
      <p:cxnSp>
        <p:nvCxnSpPr>
          <p:cNvPr id="214" name="Shape 214"/>
          <p:cNvCxnSpPr/>
          <p:nvPr/>
        </p:nvCxnSpPr>
        <p:spPr>
          <a:xfrm rot="10800000" flipH="1">
            <a:off x="6063258" y="1958798"/>
            <a:ext cx="2626190" cy="204"/>
          </a:xfrm>
          <a:prstGeom prst="straightConnector1">
            <a:avLst/>
          </a:prstGeom>
          <a:noFill/>
          <a:ln>
            <a:noFill/>
          </a:ln>
        </p:spPr>
      </p:cxnSp>
      <p:cxnSp>
        <p:nvCxnSpPr>
          <p:cNvPr id="215" name="Shape 215"/>
          <p:cNvCxnSpPr/>
          <p:nvPr/>
        </p:nvCxnSpPr>
        <p:spPr>
          <a:xfrm rot="10800000" flipH="1">
            <a:off x="446484" y="1958891"/>
            <a:ext cx="5444083" cy="111"/>
          </a:xfrm>
          <a:prstGeom prst="straightConnector1">
            <a:avLst/>
          </a:prstGeom>
          <a:noFill/>
          <a:ln>
            <a:noFill/>
          </a:ln>
        </p:spPr>
      </p:cxnSp>
      <p:sp>
        <p:nvSpPr>
          <p:cNvPr id="216" name="Shape 216"/>
          <p:cNvSpPr/>
          <p:nvPr/>
        </p:nvSpPr>
        <p:spPr>
          <a:xfrm>
            <a:off x="446484"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217" name="Shape 217"/>
          <p:cNvSpPr/>
          <p:nvPr/>
        </p:nvSpPr>
        <p:spPr>
          <a:xfrm>
            <a:off x="6072188" y="1681701"/>
            <a:ext cx="2625328" cy="1789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218" name="Shape 218"/>
          <p:cNvSpPr txBox="1">
            <a:spLocks noGrp="1"/>
          </p:cNvSpPr>
          <p:nvPr>
            <p:ph type="sldNum" idx="12"/>
          </p:nvPr>
        </p:nvSpPr>
        <p:spPr>
          <a:xfrm>
            <a:off x="8447484" y="520611"/>
            <a:ext cx="24324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223242" y="223630"/>
            <a:ext cx="8697516" cy="4696239"/>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21" name="Shape 221"/>
          <p:cNvSpPr txBox="1">
            <a:spLocks noGrp="1"/>
          </p:cNvSpPr>
          <p:nvPr>
            <p:ph type="title"/>
          </p:nvPr>
        </p:nvSpPr>
        <p:spPr>
          <a:xfrm>
            <a:off x="446484" y="1037645"/>
            <a:ext cx="8251031" cy="1055535"/>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222" name="Shape 222"/>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223"/>
        <p:cNvGrpSpPr/>
        <p:nvPr/>
      </p:nvGrpSpPr>
      <p:grpSpPr>
        <a:xfrm>
          <a:off x="0" y="0"/>
          <a:ext cx="0" cy="0"/>
          <a:chOff x="0" y="0"/>
          <a:chExt cx="0" cy="0"/>
        </a:xfrm>
      </p:grpSpPr>
      <p:pic>
        <p:nvPicPr>
          <p:cNvPr id="224" name="Shape 224"/>
          <p:cNvPicPr preferRelativeResize="0"/>
          <p:nvPr/>
        </p:nvPicPr>
        <p:blipFill rotWithShape="1">
          <a:blip r:embed="rId2">
            <a:alphaModFix/>
          </a:blip>
          <a:srcRect/>
          <a:stretch/>
        </p:blipFill>
        <p:spPr>
          <a:xfrm>
            <a:off x="2330648" y="1095492"/>
            <a:ext cx="4472849" cy="3631759"/>
          </a:xfrm>
          <a:prstGeom prst="rect">
            <a:avLst/>
          </a:prstGeom>
          <a:noFill/>
          <a:ln>
            <a:noFill/>
          </a:ln>
        </p:spPr>
      </p:pic>
      <p:cxnSp>
        <p:nvCxnSpPr>
          <p:cNvPr id="225" name="Shape 225"/>
          <p:cNvCxnSpPr/>
          <p:nvPr/>
        </p:nvCxnSpPr>
        <p:spPr>
          <a:xfrm>
            <a:off x="446484" y="447261"/>
            <a:ext cx="8251031" cy="8"/>
          </a:xfrm>
          <a:prstGeom prst="straightConnector1">
            <a:avLst/>
          </a:prstGeom>
          <a:noFill/>
          <a:ln>
            <a:noFill/>
          </a:ln>
        </p:spPr>
      </p:cxnSp>
      <p:cxnSp>
        <p:nvCxnSpPr>
          <p:cNvPr id="226" name="Shape 226"/>
          <p:cNvCxnSpPr/>
          <p:nvPr/>
        </p:nvCxnSpPr>
        <p:spPr>
          <a:xfrm>
            <a:off x="446484" y="858741"/>
            <a:ext cx="8251031" cy="8"/>
          </a:xfrm>
          <a:prstGeom prst="straightConnector1">
            <a:avLst/>
          </a:prstGeom>
          <a:noFill/>
          <a:ln>
            <a:noFill/>
          </a:ln>
        </p:spPr>
      </p:cxnSp>
      <p:sp>
        <p:nvSpPr>
          <p:cNvPr id="227" name="Shape 227"/>
          <p:cNvSpPr txBox="1">
            <a:spLocks noGrp="1"/>
          </p:cNvSpPr>
          <p:nvPr>
            <p:ph type="body" idx="1"/>
          </p:nvPr>
        </p:nvSpPr>
        <p:spPr>
          <a:xfrm>
            <a:off x="2536031" y="1270221"/>
            <a:ext cx="4098726" cy="2316811"/>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28" name="Shape 228"/>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2">
            <a:alphaModFix/>
          </a:blip>
          <a:srcRect/>
          <a:stretch/>
        </p:blipFill>
        <p:spPr>
          <a:xfrm>
            <a:off x="1965088" y="1096067"/>
            <a:ext cx="5152988" cy="3612263"/>
          </a:xfrm>
          <a:prstGeom prst="rect">
            <a:avLst/>
          </a:prstGeom>
          <a:noFill/>
          <a:ln>
            <a:noFill/>
          </a:ln>
        </p:spPr>
      </p:pic>
      <p:cxnSp>
        <p:nvCxnSpPr>
          <p:cNvPr id="231" name="Shape 231"/>
          <p:cNvCxnSpPr/>
          <p:nvPr/>
        </p:nvCxnSpPr>
        <p:spPr>
          <a:xfrm>
            <a:off x="446484" y="447261"/>
            <a:ext cx="8251031" cy="8"/>
          </a:xfrm>
          <a:prstGeom prst="straightConnector1">
            <a:avLst/>
          </a:prstGeom>
          <a:noFill/>
          <a:ln>
            <a:noFill/>
          </a:ln>
        </p:spPr>
      </p:cxnSp>
      <p:cxnSp>
        <p:nvCxnSpPr>
          <p:cNvPr id="232" name="Shape 232"/>
          <p:cNvCxnSpPr/>
          <p:nvPr/>
        </p:nvCxnSpPr>
        <p:spPr>
          <a:xfrm>
            <a:off x="446484" y="858741"/>
            <a:ext cx="8251031" cy="8"/>
          </a:xfrm>
          <a:prstGeom prst="straightConnector1">
            <a:avLst/>
          </a:prstGeom>
          <a:noFill/>
          <a:ln>
            <a:noFill/>
          </a:ln>
        </p:spPr>
      </p:cxnSp>
      <p:sp>
        <p:nvSpPr>
          <p:cNvPr id="233" name="Shape 233"/>
          <p:cNvSpPr txBox="1">
            <a:spLocks noGrp="1"/>
          </p:cNvSpPr>
          <p:nvPr>
            <p:ph type="body" idx="1"/>
          </p:nvPr>
        </p:nvSpPr>
        <p:spPr>
          <a:xfrm>
            <a:off x="2643188" y="1297057"/>
            <a:ext cx="3830836" cy="2388373"/>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34" name="Shape 234"/>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235"/>
        <p:cNvGrpSpPr/>
        <p:nvPr/>
      </p:nvGrpSpPr>
      <p:grpSpPr>
        <a:xfrm>
          <a:off x="0" y="0"/>
          <a:ext cx="0" cy="0"/>
          <a:chOff x="0" y="0"/>
          <a:chExt cx="0" cy="0"/>
        </a:xfrm>
      </p:grpSpPr>
      <p:pic>
        <p:nvPicPr>
          <p:cNvPr id="236" name="Shape 236"/>
          <p:cNvPicPr preferRelativeResize="0"/>
          <p:nvPr/>
        </p:nvPicPr>
        <p:blipFill rotWithShape="1">
          <a:blip r:embed="rId2">
            <a:alphaModFix/>
          </a:blip>
          <a:srcRect/>
          <a:stretch/>
        </p:blipFill>
        <p:spPr>
          <a:xfrm>
            <a:off x="2205633" y="1064481"/>
            <a:ext cx="4813101" cy="3771484"/>
          </a:xfrm>
          <a:prstGeom prst="rect">
            <a:avLst/>
          </a:prstGeom>
          <a:noFill/>
          <a:ln>
            <a:noFill/>
          </a:ln>
        </p:spPr>
      </p:pic>
      <p:cxnSp>
        <p:nvCxnSpPr>
          <p:cNvPr id="237" name="Shape 237"/>
          <p:cNvCxnSpPr/>
          <p:nvPr/>
        </p:nvCxnSpPr>
        <p:spPr>
          <a:xfrm>
            <a:off x="446484" y="447261"/>
            <a:ext cx="8251031" cy="8"/>
          </a:xfrm>
          <a:prstGeom prst="straightConnector1">
            <a:avLst/>
          </a:prstGeom>
          <a:noFill/>
          <a:ln>
            <a:noFill/>
          </a:ln>
        </p:spPr>
      </p:cxnSp>
      <p:cxnSp>
        <p:nvCxnSpPr>
          <p:cNvPr id="238" name="Shape 238"/>
          <p:cNvCxnSpPr/>
          <p:nvPr/>
        </p:nvCxnSpPr>
        <p:spPr>
          <a:xfrm>
            <a:off x="446484" y="858741"/>
            <a:ext cx="8251031" cy="8"/>
          </a:xfrm>
          <a:prstGeom prst="straightConnector1">
            <a:avLst/>
          </a:prstGeom>
          <a:noFill/>
          <a:ln>
            <a:noFill/>
          </a:ln>
        </p:spPr>
      </p:cxnSp>
      <p:sp>
        <p:nvSpPr>
          <p:cNvPr id="239" name="Shape 239"/>
          <p:cNvSpPr txBox="1">
            <a:spLocks noGrp="1"/>
          </p:cNvSpPr>
          <p:nvPr>
            <p:ph type="body" idx="1"/>
          </p:nvPr>
        </p:nvSpPr>
        <p:spPr>
          <a:xfrm>
            <a:off x="2687836" y="1475961"/>
            <a:ext cx="3821905" cy="2880359"/>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40" name="Shape 240"/>
          <p:cNvSpPr txBox="1">
            <a:spLocks noGrp="1"/>
          </p:cNvSpPr>
          <p:nvPr>
            <p:ph type="sldNum" idx="12"/>
          </p:nvPr>
        </p:nvSpPr>
        <p:spPr>
          <a:xfrm>
            <a:off x="8447484" y="520611"/>
            <a:ext cx="254675" cy="300561"/>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241"/>
        <p:cNvGrpSpPr/>
        <p:nvPr/>
      </p:nvGrpSpPr>
      <p:grpSpPr>
        <a:xfrm>
          <a:off x="0" y="0"/>
          <a:ext cx="0" cy="0"/>
          <a:chOff x="0" y="0"/>
          <a:chExt cx="0" cy="0"/>
        </a:xfrm>
      </p:grpSpPr>
      <p:cxnSp>
        <p:nvCxnSpPr>
          <p:cNvPr id="242" name="Shape 242"/>
          <p:cNvCxnSpPr/>
          <p:nvPr/>
        </p:nvCxnSpPr>
        <p:spPr>
          <a:xfrm>
            <a:off x="446484" y="447261"/>
            <a:ext cx="8251031" cy="8"/>
          </a:xfrm>
          <a:prstGeom prst="straightConnector1">
            <a:avLst/>
          </a:prstGeom>
          <a:noFill/>
          <a:ln w="9525" cap="flat" cmpd="sng">
            <a:solidFill>
              <a:srgbClr val="FFFFFF"/>
            </a:solidFill>
            <a:prstDash val="solid"/>
            <a:miter lim="8000"/>
            <a:headEnd type="none" w="sm" len="sm"/>
            <a:tailEnd type="none" w="sm" len="sm"/>
          </a:ln>
        </p:spPr>
      </p:cxnSp>
      <p:cxnSp>
        <p:nvCxnSpPr>
          <p:cNvPr id="243" name="Shape 243"/>
          <p:cNvCxnSpPr/>
          <p:nvPr/>
        </p:nvCxnSpPr>
        <p:spPr>
          <a:xfrm>
            <a:off x="446484" y="858741"/>
            <a:ext cx="8251031" cy="8"/>
          </a:xfrm>
          <a:prstGeom prst="straightConnector1">
            <a:avLst/>
          </a:prstGeom>
          <a:noFill/>
          <a:ln w="9525" cap="flat" cmpd="sng">
            <a:solidFill>
              <a:srgbClr val="FFFFFF"/>
            </a:solidFill>
            <a:prstDash val="solid"/>
            <a:miter lim="8000"/>
            <a:headEnd type="none" w="sm" len="sm"/>
            <a:tailEnd type="none" w="sm" len="sm"/>
          </a:ln>
        </p:spPr>
      </p:cxnSp>
      <p:sp>
        <p:nvSpPr>
          <p:cNvPr id="244" name="Shape 244"/>
          <p:cNvSpPr/>
          <p:nvPr/>
        </p:nvSpPr>
        <p:spPr>
          <a:xfrm>
            <a:off x="446484" y="1037645"/>
            <a:ext cx="8251031"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245" name="Shape 245"/>
          <p:cNvSpPr txBox="1">
            <a:spLocks noGrp="1"/>
          </p:cNvSpPr>
          <p:nvPr>
            <p:ph type="sldNum" idx="12"/>
          </p:nvPr>
        </p:nvSpPr>
        <p:spPr>
          <a:xfrm>
            <a:off x="8458910" y="520611"/>
            <a:ext cx="243245" cy="300561"/>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246"/>
        <p:cNvGrpSpPr/>
        <p:nvPr/>
      </p:nvGrpSpPr>
      <p:grpSpPr>
        <a:xfrm>
          <a:off x="0" y="0"/>
          <a:ext cx="0" cy="0"/>
          <a:chOff x="0" y="0"/>
          <a:chExt cx="0" cy="0"/>
        </a:xfrm>
      </p:grpSpPr>
      <p:cxnSp>
        <p:nvCxnSpPr>
          <p:cNvPr id="247" name="Shape 247"/>
          <p:cNvCxnSpPr/>
          <p:nvPr/>
        </p:nvCxnSpPr>
        <p:spPr>
          <a:xfrm>
            <a:off x="446484" y="447261"/>
            <a:ext cx="8251031" cy="8"/>
          </a:xfrm>
          <a:prstGeom prst="straightConnector1">
            <a:avLst/>
          </a:prstGeom>
          <a:noFill/>
          <a:ln>
            <a:noFill/>
          </a:ln>
        </p:spPr>
      </p:cxnSp>
      <p:cxnSp>
        <p:nvCxnSpPr>
          <p:cNvPr id="248" name="Shape 248"/>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249"/>
        <p:cNvGrpSpPr/>
        <p:nvPr/>
      </p:nvGrpSpPr>
      <p:grpSpPr>
        <a:xfrm>
          <a:off x="0" y="0"/>
          <a:ext cx="0" cy="0"/>
          <a:chOff x="0" y="0"/>
          <a:chExt cx="0" cy="0"/>
        </a:xfrm>
      </p:grpSpPr>
      <p:cxnSp>
        <p:nvCxnSpPr>
          <p:cNvPr id="250" name="Shape 250"/>
          <p:cNvCxnSpPr/>
          <p:nvPr/>
        </p:nvCxnSpPr>
        <p:spPr>
          <a:xfrm>
            <a:off x="446484" y="447261"/>
            <a:ext cx="8251031" cy="8"/>
          </a:xfrm>
          <a:prstGeom prst="straightConnector1">
            <a:avLst/>
          </a:prstGeom>
          <a:noFill/>
          <a:ln>
            <a:noFill/>
          </a:ln>
        </p:spPr>
      </p:cxnSp>
      <p:cxnSp>
        <p:nvCxnSpPr>
          <p:cNvPr id="251" name="Shape 251"/>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252"/>
        <p:cNvGrpSpPr/>
        <p:nvPr/>
      </p:nvGrpSpPr>
      <p:grpSpPr>
        <a:xfrm>
          <a:off x="0" y="0"/>
          <a:ext cx="0" cy="0"/>
          <a:chOff x="0" y="0"/>
          <a:chExt cx="0" cy="0"/>
        </a:xfrm>
      </p:grpSpPr>
      <p:cxnSp>
        <p:nvCxnSpPr>
          <p:cNvPr id="253" name="Shape 253"/>
          <p:cNvCxnSpPr/>
          <p:nvPr/>
        </p:nvCxnSpPr>
        <p:spPr>
          <a:xfrm>
            <a:off x="446484" y="447261"/>
            <a:ext cx="8251031" cy="8"/>
          </a:xfrm>
          <a:prstGeom prst="straightConnector1">
            <a:avLst/>
          </a:prstGeom>
          <a:noFill/>
          <a:ln>
            <a:noFill/>
          </a:ln>
        </p:spPr>
      </p:cxnSp>
      <p:cxnSp>
        <p:nvCxnSpPr>
          <p:cNvPr id="254" name="Shape 254"/>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255"/>
        <p:cNvGrpSpPr/>
        <p:nvPr/>
      </p:nvGrpSpPr>
      <p:grpSpPr>
        <a:xfrm>
          <a:off x="0" y="0"/>
          <a:ext cx="0" cy="0"/>
          <a:chOff x="0" y="0"/>
          <a:chExt cx="0" cy="0"/>
        </a:xfrm>
      </p:grpSpPr>
      <p:cxnSp>
        <p:nvCxnSpPr>
          <p:cNvPr id="256" name="Shape 256"/>
          <p:cNvCxnSpPr/>
          <p:nvPr/>
        </p:nvCxnSpPr>
        <p:spPr>
          <a:xfrm>
            <a:off x="446484" y="447261"/>
            <a:ext cx="8251031" cy="8"/>
          </a:xfrm>
          <a:prstGeom prst="straightConnector1">
            <a:avLst/>
          </a:prstGeom>
          <a:noFill/>
          <a:ln>
            <a:noFill/>
          </a:ln>
        </p:spPr>
      </p:cxnSp>
      <p:cxnSp>
        <p:nvCxnSpPr>
          <p:cNvPr id="257" name="Shape 257"/>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58"/>
        <p:cNvGrpSpPr/>
        <p:nvPr/>
      </p:nvGrpSpPr>
      <p:grpSpPr>
        <a:xfrm>
          <a:off x="0" y="0"/>
          <a:ext cx="0" cy="0"/>
          <a:chOff x="0" y="0"/>
          <a:chExt cx="0" cy="0"/>
        </a:xfrm>
      </p:grpSpPr>
      <p:cxnSp>
        <p:nvCxnSpPr>
          <p:cNvPr id="259" name="Shape 259"/>
          <p:cNvCxnSpPr/>
          <p:nvPr/>
        </p:nvCxnSpPr>
        <p:spPr>
          <a:xfrm>
            <a:off x="446484" y="447261"/>
            <a:ext cx="8251031" cy="8"/>
          </a:xfrm>
          <a:prstGeom prst="straightConnector1">
            <a:avLst/>
          </a:prstGeom>
          <a:noFill/>
          <a:ln>
            <a:noFill/>
          </a:ln>
        </p:spPr>
      </p:cxnSp>
      <p:cxnSp>
        <p:nvCxnSpPr>
          <p:cNvPr id="260" name="Shape 260"/>
          <p:cNvCxnSpPr/>
          <p:nvPr/>
        </p:nvCxnSpPr>
        <p:spPr>
          <a:xfrm>
            <a:off x="446484" y="858741"/>
            <a:ext cx="8251031" cy="8"/>
          </a:xfrm>
          <a:prstGeom prst="straightConnector1">
            <a:avLst/>
          </a:prstGeom>
          <a:noFill/>
          <a:ln>
            <a:noFill/>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261"/>
        <p:cNvGrpSpPr/>
        <p:nvPr/>
      </p:nvGrpSpPr>
      <p:grpSpPr>
        <a:xfrm>
          <a:off x="0" y="0"/>
          <a:ext cx="0" cy="0"/>
          <a:chOff x="0" y="0"/>
          <a:chExt cx="0" cy="0"/>
        </a:xfrm>
      </p:grpSpPr>
      <p:cxnSp>
        <p:nvCxnSpPr>
          <p:cNvPr id="262" name="Shape 262"/>
          <p:cNvCxnSpPr/>
          <p:nvPr/>
        </p:nvCxnSpPr>
        <p:spPr>
          <a:xfrm>
            <a:off x="446484" y="447261"/>
            <a:ext cx="8251031" cy="8"/>
          </a:xfrm>
          <a:prstGeom prst="straightConnector1">
            <a:avLst/>
          </a:prstGeom>
          <a:noFill/>
          <a:ln w="12700" cap="flat" cmpd="sng">
            <a:solidFill>
              <a:srgbClr val="FFFFFF"/>
            </a:solidFill>
            <a:prstDash val="solid"/>
            <a:miter lim="8000"/>
            <a:headEnd type="none" w="sm" len="sm"/>
            <a:tailEnd type="none" w="sm" len="sm"/>
          </a:ln>
        </p:spPr>
      </p:cxnSp>
      <p:cxnSp>
        <p:nvCxnSpPr>
          <p:cNvPr id="263" name="Shape 263"/>
          <p:cNvCxnSpPr/>
          <p:nvPr/>
        </p:nvCxnSpPr>
        <p:spPr>
          <a:xfrm>
            <a:off x="446484" y="858741"/>
            <a:ext cx="8251031" cy="8"/>
          </a:xfrm>
          <a:prstGeom prst="straightConnector1">
            <a:avLst/>
          </a:prstGeom>
          <a:noFill/>
          <a:ln w="12700" cap="flat" cmpd="sng">
            <a:solidFill>
              <a:srgbClr val="FFFFFF"/>
            </a:solidFill>
            <a:prstDash val="solid"/>
            <a:miter lim="8000"/>
            <a:headEnd type="none" w="sm" len="sm"/>
            <a:tailEnd type="none" w="sm" len="sm"/>
          </a:ln>
        </p:spPr>
      </p:cxnSp>
      <p:sp>
        <p:nvSpPr>
          <p:cNvPr id="264" name="Shape 264"/>
          <p:cNvSpPr/>
          <p:nvPr/>
        </p:nvSpPr>
        <p:spPr>
          <a:xfrm>
            <a:off x="446484" y="1601194"/>
            <a:ext cx="8251031" cy="2683564"/>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265" name="Shape 265"/>
          <p:cNvSpPr/>
          <p:nvPr/>
        </p:nvSpPr>
        <p:spPr>
          <a:xfrm>
            <a:off x="446484" y="1601194"/>
            <a:ext cx="8251031" cy="2683564"/>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649"/>
        <p:cNvGrpSpPr/>
        <p:nvPr/>
      </p:nvGrpSpPr>
      <p:grpSpPr>
        <a:xfrm>
          <a:off x="0" y="0"/>
          <a:ext cx="0" cy="0"/>
          <a:chOff x="0" y="0"/>
          <a:chExt cx="0" cy="0"/>
        </a:xfrm>
      </p:grpSpPr>
      <p:sp>
        <p:nvSpPr>
          <p:cNvPr id="650" name="Shape 650"/>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51" name="Shape 651"/>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652"/>
        <p:cNvGrpSpPr/>
        <p:nvPr/>
      </p:nvGrpSpPr>
      <p:grpSpPr>
        <a:xfrm>
          <a:off x="0" y="0"/>
          <a:ext cx="0" cy="0"/>
          <a:chOff x="0" y="0"/>
          <a:chExt cx="0" cy="0"/>
        </a:xfrm>
      </p:grpSpPr>
      <p:cxnSp>
        <p:nvCxnSpPr>
          <p:cNvPr id="653" name="Shape 653"/>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654" name="Shape 654"/>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655" name="Shape 655"/>
          <p:cNvPicPr preferRelativeResize="0"/>
          <p:nvPr/>
        </p:nvPicPr>
        <p:blipFill rotWithShape="1">
          <a:blip r:embed="rId2">
            <a:alphaModFix/>
          </a:blip>
          <a:srcRect/>
          <a:stretch/>
        </p:blipFill>
        <p:spPr>
          <a:xfrm>
            <a:off x="446484" y="536713"/>
            <a:ext cx="1991100" cy="214800"/>
          </a:xfrm>
          <a:prstGeom prst="rect">
            <a:avLst/>
          </a:prstGeom>
          <a:noFill/>
          <a:ln>
            <a:noFill/>
          </a:ln>
        </p:spPr>
      </p:pic>
      <p:pic>
        <p:nvPicPr>
          <p:cNvPr id="656" name="Shape 656"/>
          <p:cNvPicPr preferRelativeResize="0"/>
          <p:nvPr/>
        </p:nvPicPr>
        <p:blipFill rotWithShape="1">
          <a:blip r:embed="rId2">
            <a:alphaModFix/>
          </a:blip>
          <a:srcRect r="88028" b="-21432"/>
          <a:stretch/>
        </p:blipFill>
        <p:spPr>
          <a:xfrm>
            <a:off x="8471510" y="4806670"/>
            <a:ext cx="238500" cy="260700"/>
          </a:xfrm>
          <a:prstGeom prst="rect">
            <a:avLst/>
          </a:prstGeom>
          <a:noFill/>
          <a:ln>
            <a:noFill/>
          </a:ln>
        </p:spPr>
      </p:pic>
      <p:sp>
        <p:nvSpPr>
          <p:cNvPr id="657" name="Shape 657"/>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chemeClr val="lt1"/>
              </a:buClr>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000"/>
          </a:p>
        </p:txBody>
      </p:sp>
      <p:cxnSp>
        <p:nvCxnSpPr>
          <p:cNvPr id="658" name="Shape 658"/>
          <p:cNvCxnSpPr/>
          <p:nvPr/>
        </p:nvCxnSpPr>
        <p:spPr>
          <a:xfrm>
            <a:off x="368200" y="4736806"/>
            <a:ext cx="83118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659"/>
        <p:cNvGrpSpPr/>
        <p:nvPr/>
      </p:nvGrpSpPr>
      <p:grpSpPr>
        <a:xfrm>
          <a:off x="0" y="0"/>
          <a:ext cx="0" cy="0"/>
          <a:chOff x="0" y="0"/>
          <a:chExt cx="0" cy="0"/>
        </a:xfrm>
      </p:grpSpPr>
      <p:cxnSp>
        <p:nvCxnSpPr>
          <p:cNvPr id="660" name="Shape 66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661" name="Shape 66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662"/>
        <p:cNvGrpSpPr/>
        <p:nvPr/>
      </p:nvGrpSpPr>
      <p:grpSpPr>
        <a:xfrm>
          <a:off x="0" y="0"/>
          <a:ext cx="0" cy="0"/>
          <a:chOff x="0" y="0"/>
          <a:chExt cx="0" cy="0"/>
        </a:xfrm>
      </p:grpSpPr>
      <p:sp>
        <p:nvSpPr>
          <p:cNvPr id="663" name="Shape 663"/>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64" name="Shape 664"/>
          <p:cNvSpPr txBox="1">
            <a:spLocks noGrp="1"/>
          </p:cNvSpPr>
          <p:nvPr>
            <p:ph type="subTitle" idx="1"/>
          </p:nvPr>
        </p:nvSpPr>
        <p:spPr>
          <a:xfrm>
            <a:off x="320275" y="941001"/>
            <a:ext cx="8362200" cy="3775500"/>
          </a:xfrm>
          <a:prstGeom prst="rect">
            <a:avLst/>
          </a:prstGeom>
          <a:noFill/>
          <a:ln>
            <a:noFill/>
          </a:ln>
        </p:spPr>
        <p:txBody>
          <a:bodyPr spcFirstLastPara="1" wrap="square" lIns="64325" tIns="64325" rIns="64325" bIns="64325" anchor="t" anchorCtr="0"/>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469900" marR="0" lvl="1"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2pPr>
            <a:lvl3pPr marL="787400" marR="0" lvl="2"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3pPr>
            <a:lvl4pPr marL="1104900" marR="0" lvl="3"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4pPr>
            <a:lvl5pPr marL="1435100" marR="0" lvl="4" indent="-63500"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5pPr>
            <a:lvl6pPr marL="1866900" marR="0" lvl="5"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2120900" marR="0" lvl="6"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2362200" marR="0" lvl="7" indent="-508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2616200" marR="0" lvl="8" indent="-635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665"/>
        <p:cNvGrpSpPr/>
        <p:nvPr/>
      </p:nvGrpSpPr>
      <p:grpSpPr>
        <a:xfrm>
          <a:off x="0" y="0"/>
          <a:ext cx="0" cy="0"/>
          <a:chOff x="0" y="0"/>
          <a:chExt cx="0" cy="0"/>
        </a:xfrm>
      </p:grpSpPr>
      <p:sp>
        <p:nvSpPr>
          <p:cNvPr id="666" name="Shape 666"/>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67" name="Shape 667"/>
          <p:cNvSpPr txBox="1">
            <a:spLocks noGrp="1"/>
          </p:cNvSpPr>
          <p:nvPr>
            <p:ph type="body" idx="1"/>
          </p:nvPr>
        </p:nvSpPr>
        <p:spPr>
          <a:xfrm>
            <a:off x="204164" y="939200"/>
            <a:ext cx="8491200" cy="3797700"/>
          </a:xfrm>
          <a:prstGeom prst="rect">
            <a:avLst/>
          </a:prstGeom>
          <a:noFill/>
          <a:ln>
            <a:noFill/>
          </a:ln>
        </p:spPr>
        <p:txBody>
          <a:bodyPr spcFirstLastPara="1" wrap="square" lIns="64325" tIns="64325" rIns="64325" bIns="64325" anchor="t" anchorCtr="0"/>
          <a:lstStyle>
            <a:lvl1pPr marL="457200" marR="0" lvl="0" indent="-342900" algn="l" rtl="0">
              <a:lnSpc>
                <a:spcPct val="115000"/>
              </a:lnSpc>
              <a:spcBef>
                <a:spcPts val="600"/>
              </a:spcBef>
              <a:spcAft>
                <a:spcPts val="0"/>
              </a:spcAft>
              <a:buClr>
                <a:srgbClr val="000000"/>
              </a:buClr>
              <a:buSzPts val="1800"/>
              <a:buFont typeface="Georgia"/>
              <a:buChar char="▸"/>
              <a:defRPr sz="1800" b="0" i="0" u="none" strike="noStrike" cap="none">
                <a:solidFill>
                  <a:srgbClr val="000000"/>
                </a:solidFill>
                <a:latin typeface="Helvetica Neue"/>
                <a:ea typeface="Helvetica Neue"/>
                <a:cs typeface="Helvetica Neue"/>
                <a:sym typeface="Helvetica Neue"/>
              </a:defRPr>
            </a:lvl1pPr>
            <a:lvl2pPr marL="914400" marR="0" lvl="1"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2pPr>
            <a:lvl3pPr marL="1371600" marR="0" lvl="2"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3pPr>
            <a:lvl4pPr marL="1828800" marR="0" lvl="3"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4pPr>
            <a:lvl5pPr marL="2286000" marR="0" lvl="4"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5pPr>
            <a:lvl6pPr marL="2743200" marR="0" lvl="5"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6pPr>
            <a:lvl7pPr marL="3200400" marR="0" lvl="6"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7pPr>
            <a:lvl8pPr marL="3657600" marR="0" lvl="7"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8pPr>
            <a:lvl9pPr marL="4114800" marR="0" lvl="8"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668"/>
        <p:cNvGrpSpPr/>
        <p:nvPr/>
      </p:nvGrpSpPr>
      <p:grpSpPr>
        <a:xfrm>
          <a:off x="0" y="0"/>
          <a:ext cx="0" cy="0"/>
          <a:chOff x="0" y="0"/>
          <a:chExt cx="0" cy="0"/>
        </a:xfrm>
      </p:grpSpPr>
      <p:cxnSp>
        <p:nvCxnSpPr>
          <p:cNvPr id="669" name="Shape 669"/>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670" name="Shape 670"/>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671"/>
        <p:cNvGrpSpPr/>
        <p:nvPr/>
      </p:nvGrpSpPr>
      <p:grpSpPr>
        <a:xfrm>
          <a:off x="0" y="0"/>
          <a:ext cx="0" cy="0"/>
          <a:chOff x="0" y="0"/>
          <a:chExt cx="0" cy="0"/>
        </a:xfrm>
      </p:grpSpPr>
      <p:sp>
        <p:nvSpPr>
          <p:cNvPr id="672" name="Shape 672"/>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73" name="Shape 673"/>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674"/>
        <p:cNvGrpSpPr/>
        <p:nvPr/>
      </p:nvGrpSpPr>
      <p:grpSpPr>
        <a:xfrm>
          <a:off x="0" y="0"/>
          <a:ext cx="0" cy="0"/>
          <a:chOff x="0" y="0"/>
          <a:chExt cx="0" cy="0"/>
        </a:xfrm>
      </p:grpSpPr>
      <p:cxnSp>
        <p:nvCxnSpPr>
          <p:cNvPr id="675" name="Shape 675"/>
          <p:cNvCxnSpPr/>
          <p:nvPr/>
        </p:nvCxnSpPr>
        <p:spPr>
          <a:xfrm>
            <a:off x="446484" y="447261"/>
            <a:ext cx="8250900" cy="0"/>
          </a:xfrm>
          <a:prstGeom prst="straightConnector1">
            <a:avLst/>
          </a:prstGeom>
          <a:noFill/>
          <a:ln>
            <a:noFill/>
          </a:ln>
        </p:spPr>
      </p:cxnSp>
      <p:cxnSp>
        <p:nvCxnSpPr>
          <p:cNvPr id="676" name="Shape 676"/>
          <p:cNvCxnSpPr/>
          <p:nvPr/>
        </p:nvCxnSpPr>
        <p:spPr>
          <a:xfrm>
            <a:off x="446484" y="858741"/>
            <a:ext cx="8250900" cy="0"/>
          </a:xfrm>
          <a:prstGeom prst="straightConnector1">
            <a:avLst/>
          </a:prstGeom>
          <a:noFill/>
          <a:ln>
            <a:noFill/>
          </a:ln>
        </p:spPr>
      </p:cxnSp>
      <p:cxnSp>
        <p:nvCxnSpPr>
          <p:cNvPr id="677" name="Shape 677"/>
          <p:cNvCxnSpPr/>
          <p:nvPr/>
        </p:nvCxnSpPr>
        <p:spPr>
          <a:xfrm rot="10800000" flipH="1">
            <a:off x="446484" y="1958702"/>
            <a:ext cx="2626200" cy="300"/>
          </a:xfrm>
          <a:prstGeom prst="straightConnector1">
            <a:avLst/>
          </a:prstGeom>
          <a:noFill/>
          <a:ln>
            <a:noFill/>
          </a:ln>
        </p:spPr>
      </p:cxnSp>
      <p:cxnSp>
        <p:nvCxnSpPr>
          <p:cNvPr id="678" name="Shape 678"/>
          <p:cNvCxnSpPr/>
          <p:nvPr/>
        </p:nvCxnSpPr>
        <p:spPr>
          <a:xfrm rot="10800000" flipH="1">
            <a:off x="3250406" y="1958702"/>
            <a:ext cx="5444100" cy="300"/>
          </a:xfrm>
          <a:prstGeom prst="straightConnector1">
            <a:avLst/>
          </a:prstGeom>
          <a:noFill/>
          <a:ln>
            <a:noFill/>
          </a:ln>
        </p:spPr>
      </p:cxnSp>
      <p:cxnSp>
        <p:nvCxnSpPr>
          <p:cNvPr id="679" name="Shape 679"/>
          <p:cNvCxnSpPr/>
          <p:nvPr/>
        </p:nvCxnSpPr>
        <p:spPr>
          <a:xfrm rot="10800000" flipH="1">
            <a:off x="446484" y="4051883"/>
            <a:ext cx="2626200" cy="300"/>
          </a:xfrm>
          <a:prstGeom prst="straightConnector1">
            <a:avLst/>
          </a:prstGeom>
          <a:noFill/>
          <a:ln>
            <a:noFill/>
          </a:ln>
        </p:spPr>
      </p:cxnSp>
      <p:cxnSp>
        <p:nvCxnSpPr>
          <p:cNvPr id="680" name="Shape 680"/>
          <p:cNvCxnSpPr/>
          <p:nvPr/>
        </p:nvCxnSpPr>
        <p:spPr>
          <a:xfrm>
            <a:off x="3259336" y="4052183"/>
            <a:ext cx="5436600" cy="0"/>
          </a:xfrm>
          <a:prstGeom prst="straightConnector1">
            <a:avLst/>
          </a:prstGeom>
          <a:noFill/>
          <a:ln>
            <a:noFill/>
          </a:ln>
        </p:spPr>
      </p:cxnSp>
      <p:sp>
        <p:nvSpPr>
          <p:cNvPr id="681" name="Shape 681"/>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682" name="Shape 682"/>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683" name="Shape 683"/>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684" name="Shape 684"/>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685"/>
        <p:cNvGrpSpPr/>
        <p:nvPr/>
      </p:nvGrpSpPr>
      <p:grpSpPr>
        <a:xfrm>
          <a:off x="0" y="0"/>
          <a:ext cx="0" cy="0"/>
          <a:chOff x="0" y="0"/>
          <a:chExt cx="0" cy="0"/>
        </a:xfrm>
      </p:grpSpPr>
      <p:cxnSp>
        <p:nvCxnSpPr>
          <p:cNvPr id="686" name="Shape 686"/>
          <p:cNvCxnSpPr/>
          <p:nvPr/>
        </p:nvCxnSpPr>
        <p:spPr>
          <a:xfrm>
            <a:off x="446484" y="447261"/>
            <a:ext cx="8250900" cy="0"/>
          </a:xfrm>
          <a:prstGeom prst="straightConnector1">
            <a:avLst/>
          </a:prstGeom>
          <a:noFill/>
          <a:ln>
            <a:noFill/>
          </a:ln>
        </p:spPr>
      </p:cxnSp>
      <p:cxnSp>
        <p:nvCxnSpPr>
          <p:cNvPr id="687" name="Shape 687"/>
          <p:cNvCxnSpPr/>
          <p:nvPr/>
        </p:nvCxnSpPr>
        <p:spPr>
          <a:xfrm>
            <a:off x="446484" y="858741"/>
            <a:ext cx="8250900" cy="0"/>
          </a:xfrm>
          <a:prstGeom prst="straightConnector1">
            <a:avLst/>
          </a:prstGeom>
          <a:noFill/>
          <a:ln>
            <a:noFill/>
          </a:ln>
        </p:spPr>
      </p:cxnSp>
      <p:cxnSp>
        <p:nvCxnSpPr>
          <p:cNvPr id="688" name="Shape 688"/>
          <p:cNvCxnSpPr/>
          <p:nvPr/>
        </p:nvCxnSpPr>
        <p:spPr>
          <a:xfrm rot="10800000" flipH="1">
            <a:off x="6063258" y="1958702"/>
            <a:ext cx="2626200" cy="300"/>
          </a:xfrm>
          <a:prstGeom prst="straightConnector1">
            <a:avLst/>
          </a:prstGeom>
          <a:noFill/>
          <a:ln>
            <a:noFill/>
          </a:ln>
        </p:spPr>
      </p:cxnSp>
      <p:cxnSp>
        <p:nvCxnSpPr>
          <p:cNvPr id="689" name="Shape 689"/>
          <p:cNvCxnSpPr/>
          <p:nvPr/>
        </p:nvCxnSpPr>
        <p:spPr>
          <a:xfrm rot="10800000" flipH="1">
            <a:off x="446484" y="1958702"/>
            <a:ext cx="5444100" cy="300"/>
          </a:xfrm>
          <a:prstGeom prst="straightConnector1">
            <a:avLst/>
          </a:prstGeom>
          <a:noFill/>
          <a:ln>
            <a:noFill/>
          </a:ln>
        </p:spPr>
      </p:cxnSp>
      <p:sp>
        <p:nvSpPr>
          <p:cNvPr id="690" name="Shape 690"/>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691" name="Shape 691"/>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692"/>
        <p:cNvGrpSpPr/>
        <p:nvPr/>
      </p:nvGrpSpPr>
      <p:grpSpPr>
        <a:xfrm>
          <a:off x="0" y="0"/>
          <a:ext cx="0" cy="0"/>
          <a:chOff x="0" y="0"/>
          <a:chExt cx="0" cy="0"/>
        </a:xfrm>
      </p:grpSpPr>
      <p:pic>
        <p:nvPicPr>
          <p:cNvPr id="693" name="Shape 693"/>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694" name="Shape 694"/>
          <p:cNvCxnSpPr/>
          <p:nvPr/>
        </p:nvCxnSpPr>
        <p:spPr>
          <a:xfrm>
            <a:off x="446484" y="447261"/>
            <a:ext cx="8250900" cy="0"/>
          </a:xfrm>
          <a:prstGeom prst="straightConnector1">
            <a:avLst/>
          </a:prstGeom>
          <a:noFill/>
          <a:ln>
            <a:noFill/>
          </a:ln>
        </p:spPr>
      </p:cxnSp>
      <p:cxnSp>
        <p:nvCxnSpPr>
          <p:cNvPr id="695" name="Shape 695"/>
          <p:cNvCxnSpPr/>
          <p:nvPr/>
        </p:nvCxnSpPr>
        <p:spPr>
          <a:xfrm>
            <a:off x="446484" y="858741"/>
            <a:ext cx="8250900" cy="0"/>
          </a:xfrm>
          <a:prstGeom prst="straightConnector1">
            <a:avLst/>
          </a:prstGeom>
          <a:noFill/>
          <a:ln>
            <a:noFill/>
          </a:ln>
        </p:spPr>
      </p:cxnSp>
      <p:sp>
        <p:nvSpPr>
          <p:cNvPr id="696" name="Shape 696"/>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697"/>
        <p:cNvGrpSpPr/>
        <p:nvPr/>
      </p:nvGrpSpPr>
      <p:grpSpPr>
        <a:xfrm>
          <a:off x="0" y="0"/>
          <a:ext cx="0" cy="0"/>
          <a:chOff x="0" y="0"/>
          <a:chExt cx="0" cy="0"/>
        </a:xfrm>
      </p:grpSpPr>
      <p:pic>
        <p:nvPicPr>
          <p:cNvPr id="698" name="Shape 698"/>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699" name="Shape 699"/>
          <p:cNvCxnSpPr/>
          <p:nvPr/>
        </p:nvCxnSpPr>
        <p:spPr>
          <a:xfrm>
            <a:off x="446484" y="447261"/>
            <a:ext cx="8250900" cy="0"/>
          </a:xfrm>
          <a:prstGeom prst="straightConnector1">
            <a:avLst/>
          </a:prstGeom>
          <a:noFill/>
          <a:ln>
            <a:noFill/>
          </a:ln>
        </p:spPr>
      </p:cxnSp>
      <p:cxnSp>
        <p:nvCxnSpPr>
          <p:cNvPr id="700" name="Shape 700"/>
          <p:cNvCxnSpPr/>
          <p:nvPr/>
        </p:nvCxnSpPr>
        <p:spPr>
          <a:xfrm>
            <a:off x="446484" y="858741"/>
            <a:ext cx="8250900" cy="0"/>
          </a:xfrm>
          <a:prstGeom prst="straightConnector1">
            <a:avLst/>
          </a:prstGeom>
          <a:noFill/>
          <a:ln>
            <a:noFill/>
          </a:ln>
        </p:spPr>
      </p:cxnSp>
      <p:sp>
        <p:nvSpPr>
          <p:cNvPr id="701" name="Shape 701"/>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702"/>
        <p:cNvGrpSpPr/>
        <p:nvPr/>
      </p:nvGrpSpPr>
      <p:grpSpPr>
        <a:xfrm>
          <a:off x="0" y="0"/>
          <a:ext cx="0" cy="0"/>
          <a:chOff x="0" y="0"/>
          <a:chExt cx="0" cy="0"/>
        </a:xfrm>
      </p:grpSpPr>
      <p:pic>
        <p:nvPicPr>
          <p:cNvPr id="703" name="Shape 703"/>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704" name="Shape 704"/>
          <p:cNvCxnSpPr/>
          <p:nvPr/>
        </p:nvCxnSpPr>
        <p:spPr>
          <a:xfrm>
            <a:off x="446484" y="447261"/>
            <a:ext cx="8250900" cy="0"/>
          </a:xfrm>
          <a:prstGeom prst="straightConnector1">
            <a:avLst/>
          </a:prstGeom>
          <a:noFill/>
          <a:ln>
            <a:noFill/>
          </a:ln>
        </p:spPr>
      </p:cxnSp>
      <p:cxnSp>
        <p:nvCxnSpPr>
          <p:cNvPr id="705" name="Shape 705"/>
          <p:cNvCxnSpPr/>
          <p:nvPr/>
        </p:nvCxnSpPr>
        <p:spPr>
          <a:xfrm>
            <a:off x="446484" y="858741"/>
            <a:ext cx="8250900" cy="0"/>
          </a:xfrm>
          <a:prstGeom prst="straightConnector1">
            <a:avLst/>
          </a:prstGeom>
          <a:noFill/>
          <a:ln>
            <a:noFill/>
          </a:ln>
        </p:spPr>
      </p:cxnSp>
      <p:sp>
        <p:nvSpPr>
          <p:cNvPr id="706" name="Shape 706"/>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707"/>
        <p:cNvGrpSpPr/>
        <p:nvPr/>
      </p:nvGrpSpPr>
      <p:grpSpPr>
        <a:xfrm>
          <a:off x="0" y="0"/>
          <a:ext cx="0" cy="0"/>
          <a:chOff x="0" y="0"/>
          <a:chExt cx="0" cy="0"/>
        </a:xfrm>
      </p:grpSpPr>
      <p:pic>
        <p:nvPicPr>
          <p:cNvPr id="708" name="Shape 708"/>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709" name="Shape 709"/>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710" name="Shape 710"/>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711" name="Shape 711"/>
          <p:cNvCxnSpPr/>
          <p:nvPr/>
        </p:nvCxnSpPr>
        <p:spPr>
          <a:xfrm>
            <a:off x="446484" y="447261"/>
            <a:ext cx="8250900" cy="0"/>
          </a:xfrm>
          <a:prstGeom prst="straightConnector1">
            <a:avLst/>
          </a:prstGeom>
          <a:noFill/>
          <a:ln>
            <a:noFill/>
          </a:ln>
        </p:spPr>
      </p:cxnSp>
      <p:cxnSp>
        <p:nvCxnSpPr>
          <p:cNvPr id="712" name="Shape 712"/>
          <p:cNvCxnSpPr/>
          <p:nvPr/>
        </p:nvCxnSpPr>
        <p:spPr>
          <a:xfrm>
            <a:off x="446484" y="858741"/>
            <a:ext cx="8250900" cy="0"/>
          </a:xfrm>
          <a:prstGeom prst="straightConnector1">
            <a:avLst/>
          </a:prstGeom>
          <a:noFill/>
          <a:ln>
            <a:noFill/>
          </a:ln>
        </p:spPr>
      </p:cxnSp>
      <p:sp>
        <p:nvSpPr>
          <p:cNvPr id="713" name="Shape 713"/>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714" name="Shape 714"/>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715" name="Shape 715"/>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716"/>
        <p:cNvGrpSpPr/>
        <p:nvPr/>
      </p:nvGrpSpPr>
      <p:grpSpPr>
        <a:xfrm>
          <a:off x="0" y="0"/>
          <a:ext cx="0" cy="0"/>
          <a:chOff x="0" y="0"/>
          <a:chExt cx="0" cy="0"/>
        </a:xfrm>
      </p:grpSpPr>
      <p:cxnSp>
        <p:nvCxnSpPr>
          <p:cNvPr id="717" name="Shape 717"/>
          <p:cNvCxnSpPr/>
          <p:nvPr/>
        </p:nvCxnSpPr>
        <p:spPr>
          <a:xfrm>
            <a:off x="446484" y="447261"/>
            <a:ext cx="8250900" cy="0"/>
          </a:xfrm>
          <a:prstGeom prst="straightConnector1">
            <a:avLst/>
          </a:prstGeom>
          <a:noFill/>
          <a:ln>
            <a:noFill/>
          </a:ln>
        </p:spPr>
      </p:cxnSp>
      <p:cxnSp>
        <p:nvCxnSpPr>
          <p:cNvPr id="718" name="Shape 718"/>
          <p:cNvCxnSpPr/>
          <p:nvPr/>
        </p:nvCxnSpPr>
        <p:spPr>
          <a:xfrm>
            <a:off x="446484" y="858741"/>
            <a:ext cx="8250900" cy="0"/>
          </a:xfrm>
          <a:prstGeom prst="straightConnector1">
            <a:avLst/>
          </a:prstGeom>
          <a:noFill/>
          <a:ln>
            <a:noFill/>
          </a:ln>
        </p:spPr>
      </p:cxnSp>
      <p:sp>
        <p:nvSpPr>
          <p:cNvPr id="719" name="Shape 719"/>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720" name="Shape 720"/>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721" name="Shape 721"/>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722"/>
        <p:cNvGrpSpPr/>
        <p:nvPr/>
      </p:nvGrpSpPr>
      <p:grpSpPr>
        <a:xfrm>
          <a:off x="0" y="0"/>
          <a:ext cx="0" cy="0"/>
          <a:chOff x="0" y="0"/>
          <a:chExt cx="0" cy="0"/>
        </a:xfrm>
      </p:grpSpPr>
      <p:cxnSp>
        <p:nvCxnSpPr>
          <p:cNvPr id="723" name="Shape 723"/>
          <p:cNvCxnSpPr/>
          <p:nvPr/>
        </p:nvCxnSpPr>
        <p:spPr>
          <a:xfrm>
            <a:off x="446484" y="447261"/>
            <a:ext cx="8250900" cy="0"/>
          </a:xfrm>
          <a:prstGeom prst="straightConnector1">
            <a:avLst/>
          </a:prstGeom>
          <a:noFill/>
          <a:ln>
            <a:noFill/>
          </a:ln>
        </p:spPr>
      </p:cxnSp>
      <p:cxnSp>
        <p:nvCxnSpPr>
          <p:cNvPr id="724" name="Shape 724"/>
          <p:cNvCxnSpPr/>
          <p:nvPr/>
        </p:nvCxnSpPr>
        <p:spPr>
          <a:xfrm>
            <a:off x="446484" y="858741"/>
            <a:ext cx="8250900" cy="0"/>
          </a:xfrm>
          <a:prstGeom prst="straightConnector1">
            <a:avLst/>
          </a:prstGeom>
          <a:noFill/>
          <a:ln>
            <a:noFill/>
          </a:ln>
        </p:spPr>
      </p:cxnSp>
      <p:grpSp>
        <p:nvGrpSpPr>
          <p:cNvPr id="725" name="Shape 725"/>
          <p:cNvGrpSpPr/>
          <p:nvPr/>
        </p:nvGrpSpPr>
        <p:grpSpPr>
          <a:xfrm>
            <a:off x="446484" y="1288111"/>
            <a:ext cx="892867" cy="894391"/>
            <a:chOff x="0" y="0"/>
            <a:chExt cx="1269900" cy="1269900"/>
          </a:xfrm>
        </p:grpSpPr>
        <p:pic>
          <p:nvPicPr>
            <p:cNvPr id="726" name="Shape 726"/>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27" name="Shape 727"/>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728" name="Shape 728"/>
          <p:cNvGrpSpPr/>
          <p:nvPr/>
        </p:nvGrpSpPr>
        <p:grpSpPr>
          <a:xfrm>
            <a:off x="1518047" y="1288111"/>
            <a:ext cx="892867" cy="894391"/>
            <a:chOff x="0" y="0"/>
            <a:chExt cx="1269900" cy="1269900"/>
          </a:xfrm>
        </p:grpSpPr>
        <p:pic>
          <p:nvPicPr>
            <p:cNvPr id="729" name="Shape 729"/>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730" name="Shape 730"/>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31" name="Shape 731"/>
          <p:cNvGrpSpPr/>
          <p:nvPr/>
        </p:nvGrpSpPr>
        <p:grpSpPr>
          <a:xfrm>
            <a:off x="446484" y="2352592"/>
            <a:ext cx="892867" cy="894391"/>
            <a:chOff x="0" y="0"/>
            <a:chExt cx="1269900" cy="1269900"/>
          </a:xfrm>
        </p:grpSpPr>
        <p:pic>
          <p:nvPicPr>
            <p:cNvPr id="732" name="Shape 732"/>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733" name="Shape 733"/>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34" name="Shape 734"/>
          <p:cNvGrpSpPr/>
          <p:nvPr/>
        </p:nvGrpSpPr>
        <p:grpSpPr>
          <a:xfrm>
            <a:off x="1518047" y="2352592"/>
            <a:ext cx="892867" cy="894391"/>
            <a:chOff x="0" y="0"/>
            <a:chExt cx="1269900" cy="1269900"/>
          </a:xfrm>
        </p:grpSpPr>
        <p:pic>
          <p:nvPicPr>
            <p:cNvPr id="735" name="Shape 735"/>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736" name="Shape 736"/>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37" name="Shape 737"/>
          <p:cNvGrpSpPr/>
          <p:nvPr/>
        </p:nvGrpSpPr>
        <p:grpSpPr>
          <a:xfrm>
            <a:off x="446484" y="3434963"/>
            <a:ext cx="892867" cy="894391"/>
            <a:chOff x="0" y="0"/>
            <a:chExt cx="1269900" cy="1269900"/>
          </a:xfrm>
        </p:grpSpPr>
        <p:pic>
          <p:nvPicPr>
            <p:cNvPr id="738" name="Shape 738"/>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739" name="Shape 73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740" name="Shape 740"/>
          <p:cNvGrpSpPr/>
          <p:nvPr/>
        </p:nvGrpSpPr>
        <p:grpSpPr>
          <a:xfrm>
            <a:off x="1518047" y="3434963"/>
            <a:ext cx="892867" cy="894391"/>
            <a:chOff x="0" y="0"/>
            <a:chExt cx="1269900" cy="1269900"/>
          </a:xfrm>
        </p:grpSpPr>
        <p:pic>
          <p:nvPicPr>
            <p:cNvPr id="741" name="Shape 741"/>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742" name="Shape 742"/>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743" name="Shape 743"/>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744" name="Shape 744"/>
          <p:cNvGrpSpPr/>
          <p:nvPr/>
        </p:nvGrpSpPr>
        <p:grpSpPr>
          <a:xfrm>
            <a:off x="2848569" y="1288111"/>
            <a:ext cx="1428629" cy="1431067"/>
            <a:chOff x="0" y="0"/>
            <a:chExt cx="2031900" cy="2031900"/>
          </a:xfrm>
        </p:grpSpPr>
        <p:pic>
          <p:nvPicPr>
            <p:cNvPr id="745" name="Shape 745"/>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746" name="Shape 746"/>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747" name="Shape 747"/>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48" name="Shape 748"/>
          <p:cNvGrpSpPr/>
          <p:nvPr/>
        </p:nvGrpSpPr>
        <p:grpSpPr>
          <a:xfrm>
            <a:off x="4473772" y="1288111"/>
            <a:ext cx="1428629" cy="1431067"/>
            <a:chOff x="0" y="0"/>
            <a:chExt cx="2031900" cy="2031900"/>
          </a:xfrm>
        </p:grpSpPr>
        <p:pic>
          <p:nvPicPr>
            <p:cNvPr id="749" name="Shape 749"/>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750" name="Shape 750"/>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751" name="Shape 751"/>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52" name="Shape 752"/>
          <p:cNvGrpSpPr/>
          <p:nvPr/>
        </p:nvGrpSpPr>
        <p:grpSpPr>
          <a:xfrm>
            <a:off x="2848569" y="2898249"/>
            <a:ext cx="1428629" cy="1431067"/>
            <a:chOff x="0" y="0"/>
            <a:chExt cx="2031900" cy="2031900"/>
          </a:xfrm>
        </p:grpSpPr>
        <p:pic>
          <p:nvPicPr>
            <p:cNvPr id="753" name="Shape 753"/>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754" name="Shape 754"/>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755" name="Shape 755"/>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56" name="Shape 756"/>
          <p:cNvGrpSpPr/>
          <p:nvPr/>
        </p:nvGrpSpPr>
        <p:grpSpPr>
          <a:xfrm>
            <a:off x="4473772" y="2898249"/>
            <a:ext cx="1428629" cy="1431067"/>
            <a:chOff x="0" y="0"/>
            <a:chExt cx="2031900" cy="2031900"/>
          </a:xfrm>
        </p:grpSpPr>
        <p:pic>
          <p:nvPicPr>
            <p:cNvPr id="757" name="Shape 757"/>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758" name="Shape 758"/>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759" name="Shape 759"/>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760" name="Shape 760"/>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761"/>
        <p:cNvGrpSpPr/>
        <p:nvPr/>
      </p:nvGrpSpPr>
      <p:grpSpPr>
        <a:xfrm>
          <a:off x="0" y="0"/>
          <a:ext cx="0" cy="0"/>
          <a:chOff x="0" y="0"/>
          <a:chExt cx="0" cy="0"/>
        </a:xfrm>
      </p:grpSpPr>
      <p:cxnSp>
        <p:nvCxnSpPr>
          <p:cNvPr id="762" name="Shape 762"/>
          <p:cNvCxnSpPr/>
          <p:nvPr/>
        </p:nvCxnSpPr>
        <p:spPr>
          <a:xfrm>
            <a:off x="446484" y="447261"/>
            <a:ext cx="8250900" cy="0"/>
          </a:xfrm>
          <a:prstGeom prst="straightConnector1">
            <a:avLst/>
          </a:prstGeom>
          <a:noFill/>
          <a:ln>
            <a:noFill/>
          </a:ln>
        </p:spPr>
      </p:cxnSp>
      <p:cxnSp>
        <p:nvCxnSpPr>
          <p:cNvPr id="763" name="Shape 763"/>
          <p:cNvCxnSpPr/>
          <p:nvPr/>
        </p:nvCxnSpPr>
        <p:spPr>
          <a:xfrm>
            <a:off x="446484" y="858741"/>
            <a:ext cx="8250900" cy="0"/>
          </a:xfrm>
          <a:prstGeom prst="straightConnector1">
            <a:avLst/>
          </a:prstGeom>
          <a:noFill/>
          <a:ln>
            <a:noFill/>
          </a:ln>
        </p:spPr>
      </p:cxnSp>
      <p:grpSp>
        <p:nvGrpSpPr>
          <p:cNvPr id="764" name="Shape 764"/>
          <p:cNvGrpSpPr/>
          <p:nvPr/>
        </p:nvGrpSpPr>
        <p:grpSpPr>
          <a:xfrm>
            <a:off x="973335" y="2204996"/>
            <a:ext cx="892867" cy="894391"/>
            <a:chOff x="0" y="0"/>
            <a:chExt cx="1269900" cy="1269900"/>
          </a:xfrm>
        </p:grpSpPr>
        <p:pic>
          <p:nvPicPr>
            <p:cNvPr id="765" name="Shape 765"/>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66" name="Shape 766"/>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767" name="Shape 767"/>
          <p:cNvCxnSpPr/>
          <p:nvPr/>
        </p:nvCxnSpPr>
        <p:spPr>
          <a:xfrm rot="10800000" flipH="1">
            <a:off x="2750344" y="2284390"/>
            <a:ext cx="2626200" cy="300"/>
          </a:xfrm>
          <a:prstGeom prst="straightConnector1">
            <a:avLst/>
          </a:prstGeom>
          <a:noFill/>
          <a:ln>
            <a:noFill/>
          </a:ln>
        </p:spPr>
      </p:cxnSp>
      <p:cxnSp>
        <p:nvCxnSpPr>
          <p:cNvPr id="768" name="Shape 768"/>
          <p:cNvCxnSpPr/>
          <p:nvPr/>
        </p:nvCxnSpPr>
        <p:spPr>
          <a:xfrm rot="10800000" flipH="1">
            <a:off x="2750344" y="3790227"/>
            <a:ext cx="2626200" cy="300"/>
          </a:xfrm>
          <a:prstGeom prst="straightConnector1">
            <a:avLst/>
          </a:prstGeom>
          <a:noFill/>
          <a:ln>
            <a:noFill/>
          </a:ln>
        </p:spPr>
      </p:cxnSp>
      <p:sp>
        <p:nvSpPr>
          <p:cNvPr id="769" name="Shape 769"/>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TIMING</a:t>
            </a:r>
            <a:endParaRPr sz="1000"/>
          </a:p>
        </p:txBody>
      </p:sp>
      <p:sp>
        <p:nvSpPr>
          <p:cNvPr id="770" name="Shape 770"/>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cxnSp>
        <p:nvCxnSpPr>
          <p:cNvPr id="771" name="Shape 771"/>
          <p:cNvCxnSpPr/>
          <p:nvPr/>
        </p:nvCxnSpPr>
        <p:spPr>
          <a:xfrm rot="10800000" flipH="1">
            <a:off x="2750344" y="1565676"/>
            <a:ext cx="2626200" cy="300"/>
          </a:xfrm>
          <a:prstGeom prst="straightConnector1">
            <a:avLst/>
          </a:prstGeom>
          <a:noFill/>
          <a:ln>
            <a:noFill/>
          </a:ln>
        </p:spPr>
      </p:cxnSp>
      <p:sp>
        <p:nvSpPr>
          <p:cNvPr id="772" name="Shape 772"/>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cxnSp>
        <p:nvCxnSpPr>
          <p:cNvPr id="773" name="Shape 773"/>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774"/>
        <p:cNvGrpSpPr/>
        <p:nvPr/>
      </p:nvGrpSpPr>
      <p:grpSpPr>
        <a:xfrm>
          <a:off x="0" y="0"/>
          <a:ext cx="0" cy="0"/>
          <a:chOff x="0" y="0"/>
          <a:chExt cx="0" cy="0"/>
        </a:xfrm>
      </p:grpSpPr>
      <p:cxnSp>
        <p:nvCxnSpPr>
          <p:cNvPr id="775" name="Shape 775"/>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776" name="Shape 77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777" name="Shape 777"/>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778"/>
        <p:cNvGrpSpPr/>
        <p:nvPr/>
      </p:nvGrpSpPr>
      <p:grpSpPr>
        <a:xfrm>
          <a:off x="0" y="0"/>
          <a:ext cx="0" cy="0"/>
          <a:chOff x="0" y="0"/>
          <a:chExt cx="0" cy="0"/>
        </a:xfrm>
      </p:grpSpPr>
      <p:cxnSp>
        <p:nvCxnSpPr>
          <p:cNvPr id="779" name="Shape 779"/>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780" name="Shape 780"/>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781" name="Shape 781"/>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82"/>
        <p:cNvGrpSpPr/>
        <p:nvPr/>
      </p:nvGrpSpPr>
      <p:grpSpPr>
        <a:xfrm>
          <a:off x="0" y="0"/>
          <a:ext cx="0" cy="0"/>
          <a:chOff x="0" y="0"/>
          <a:chExt cx="0" cy="0"/>
        </a:xfrm>
      </p:grpSpPr>
    </p:spTree>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783"/>
        <p:cNvGrpSpPr/>
        <p:nvPr/>
      </p:nvGrpSpPr>
      <p:grpSpPr>
        <a:xfrm>
          <a:off x="0" y="0"/>
          <a:ext cx="0" cy="0"/>
          <a:chOff x="0" y="0"/>
          <a:chExt cx="0" cy="0"/>
        </a:xfrm>
      </p:grpSpPr>
      <p:cxnSp>
        <p:nvCxnSpPr>
          <p:cNvPr id="784" name="Shape 784"/>
          <p:cNvCxnSpPr/>
          <p:nvPr/>
        </p:nvCxnSpPr>
        <p:spPr>
          <a:xfrm>
            <a:off x="446484" y="447261"/>
            <a:ext cx="8250900" cy="0"/>
          </a:xfrm>
          <a:prstGeom prst="straightConnector1">
            <a:avLst/>
          </a:prstGeom>
          <a:noFill/>
          <a:ln>
            <a:noFill/>
          </a:ln>
        </p:spPr>
      </p:cxnSp>
      <p:cxnSp>
        <p:nvCxnSpPr>
          <p:cNvPr id="785" name="Shape 785"/>
          <p:cNvCxnSpPr/>
          <p:nvPr/>
        </p:nvCxnSpPr>
        <p:spPr>
          <a:xfrm>
            <a:off x="446484" y="858741"/>
            <a:ext cx="8250900" cy="0"/>
          </a:xfrm>
          <a:prstGeom prst="straightConnector1">
            <a:avLst/>
          </a:prstGeom>
          <a:noFill/>
          <a:ln>
            <a:noFill/>
          </a:ln>
        </p:spPr>
      </p:cxnSp>
      <p:grpSp>
        <p:nvGrpSpPr>
          <p:cNvPr id="786" name="Shape 786"/>
          <p:cNvGrpSpPr/>
          <p:nvPr/>
        </p:nvGrpSpPr>
        <p:grpSpPr>
          <a:xfrm>
            <a:off x="973335" y="2204996"/>
            <a:ext cx="892867" cy="894391"/>
            <a:chOff x="0" y="0"/>
            <a:chExt cx="1269900" cy="1269900"/>
          </a:xfrm>
        </p:grpSpPr>
        <p:pic>
          <p:nvPicPr>
            <p:cNvPr id="787" name="Shape 787"/>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88" name="Shape 788"/>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789" name="Shape 789"/>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790"/>
        <p:cNvGrpSpPr/>
        <p:nvPr/>
      </p:nvGrpSpPr>
      <p:grpSpPr>
        <a:xfrm>
          <a:off x="0" y="0"/>
          <a:ext cx="0" cy="0"/>
          <a:chOff x="0" y="0"/>
          <a:chExt cx="0" cy="0"/>
        </a:xfrm>
      </p:grpSpPr>
      <p:cxnSp>
        <p:nvCxnSpPr>
          <p:cNvPr id="791" name="Shape 791"/>
          <p:cNvCxnSpPr/>
          <p:nvPr/>
        </p:nvCxnSpPr>
        <p:spPr>
          <a:xfrm>
            <a:off x="446484" y="447261"/>
            <a:ext cx="8250900" cy="0"/>
          </a:xfrm>
          <a:prstGeom prst="straightConnector1">
            <a:avLst/>
          </a:prstGeom>
          <a:noFill/>
          <a:ln>
            <a:noFill/>
          </a:ln>
        </p:spPr>
      </p:cxnSp>
      <p:cxnSp>
        <p:nvCxnSpPr>
          <p:cNvPr id="792" name="Shape 792"/>
          <p:cNvCxnSpPr/>
          <p:nvPr/>
        </p:nvCxnSpPr>
        <p:spPr>
          <a:xfrm>
            <a:off x="446484" y="858741"/>
            <a:ext cx="8250900" cy="0"/>
          </a:xfrm>
          <a:prstGeom prst="straightConnector1">
            <a:avLst/>
          </a:prstGeom>
          <a:noFill/>
          <a:ln>
            <a:noFill/>
          </a:ln>
        </p:spPr>
      </p:cxnSp>
      <p:cxnSp>
        <p:nvCxnSpPr>
          <p:cNvPr id="793" name="Shape 793"/>
          <p:cNvCxnSpPr/>
          <p:nvPr/>
        </p:nvCxnSpPr>
        <p:spPr>
          <a:xfrm rot="10800000" flipH="1">
            <a:off x="6063258" y="1958702"/>
            <a:ext cx="2626200" cy="300"/>
          </a:xfrm>
          <a:prstGeom prst="straightConnector1">
            <a:avLst/>
          </a:prstGeom>
          <a:noFill/>
          <a:ln>
            <a:noFill/>
          </a:ln>
        </p:spPr>
      </p:cxnSp>
      <p:cxnSp>
        <p:nvCxnSpPr>
          <p:cNvPr id="794" name="Shape 794"/>
          <p:cNvCxnSpPr/>
          <p:nvPr/>
        </p:nvCxnSpPr>
        <p:spPr>
          <a:xfrm rot="10800000" flipH="1">
            <a:off x="446484" y="1958702"/>
            <a:ext cx="5444100" cy="300"/>
          </a:xfrm>
          <a:prstGeom prst="straightConnector1">
            <a:avLst/>
          </a:prstGeom>
          <a:noFill/>
          <a:ln>
            <a:noFill/>
          </a:ln>
        </p:spPr>
      </p:cxnSp>
      <p:sp>
        <p:nvSpPr>
          <p:cNvPr id="795" name="Shape 795"/>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796" name="Shape 796"/>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797" name="Shape 797"/>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00" name="Shape 800"/>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801" name="Shape 801"/>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802"/>
        <p:cNvGrpSpPr/>
        <p:nvPr/>
      </p:nvGrpSpPr>
      <p:grpSpPr>
        <a:xfrm>
          <a:off x="0" y="0"/>
          <a:ext cx="0" cy="0"/>
          <a:chOff x="0" y="0"/>
          <a:chExt cx="0" cy="0"/>
        </a:xfrm>
      </p:grpSpPr>
      <p:pic>
        <p:nvPicPr>
          <p:cNvPr id="803" name="Shape 803"/>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804" name="Shape 804"/>
          <p:cNvCxnSpPr/>
          <p:nvPr/>
        </p:nvCxnSpPr>
        <p:spPr>
          <a:xfrm>
            <a:off x="446484" y="447261"/>
            <a:ext cx="8250900" cy="0"/>
          </a:xfrm>
          <a:prstGeom prst="straightConnector1">
            <a:avLst/>
          </a:prstGeom>
          <a:noFill/>
          <a:ln>
            <a:noFill/>
          </a:ln>
        </p:spPr>
      </p:cxnSp>
      <p:cxnSp>
        <p:nvCxnSpPr>
          <p:cNvPr id="805" name="Shape 805"/>
          <p:cNvCxnSpPr/>
          <p:nvPr/>
        </p:nvCxnSpPr>
        <p:spPr>
          <a:xfrm>
            <a:off x="446484" y="858741"/>
            <a:ext cx="8250900" cy="0"/>
          </a:xfrm>
          <a:prstGeom prst="straightConnector1">
            <a:avLst/>
          </a:prstGeom>
          <a:noFill/>
          <a:ln>
            <a:noFill/>
          </a:ln>
        </p:spPr>
      </p:cxnSp>
      <p:sp>
        <p:nvSpPr>
          <p:cNvPr id="806" name="Shape 806"/>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07" name="Shape 807"/>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808"/>
        <p:cNvGrpSpPr/>
        <p:nvPr/>
      </p:nvGrpSpPr>
      <p:grpSpPr>
        <a:xfrm>
          <a:off x="0" y="0"/>
          <a:ext cx="0" cy="0"/>
          <a:chOff x="0" y="0"/>
          <a:chExt cx="0" cy="0"/>
        </a:xfrm>
      </p:grpSpPr>
      <p:pic>
        <p:nvPicPr>
          <p:cNvPr id="809" name="Shape 809"/>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810" name="Shape 810"/>
          <p:cNvCxnSpPr/>
          <p:nvPr/>
        </p:nvCxnSpPr>
        <p:spPr>
          <a:xfrm>
            <a:off x="446484" y="447261"/>
            <a:ext cx="8250900" cy="0"/>
          </a:xfrm>
          <a:prstGeom prst="straightConnector1">
            <a:avLst/>
          </a:prstGeom>
          <a:noFill/>
          <a:ln>
            <a:noFill/>
          </a:ln>
        </p:spPr>
      </p:cxnSp>
      <p:cxnSp>
        <p:nvCxnSpPr>
          <p:cNvPr id="811" name="Shape 811"/>
          <p:cNvCxnSpPr/>
          <p:nvPr/>
        </p:nvCxnSpPr>
        <p:spPr>
          <a:xfrm>
            <a:off x="446484" y="858741"/>
            <a:ext cx="8250900" cy="0"/>
          </a:xfrm>
          <a:prstGeom prst="straightConnector1">
            <a:avLst/>
          </a:prstGeom>
          <a:noFill/>
          <a:ln>
            <a:noFill/>
          </a:ln>
        </p:spPr>
      </p:cxnSp>
      <p:sp>
        <p:nvSpPr>
          <p:cNvPr id="812" name="Shape 812"/>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13" name="Shape 813"/>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814"/>
        <p:cNvGrpSpPr/>
        <p:nvPr/>
      </p:nvGrpSpPr>
      <p:grpSpPr>
        <a:xfrm>
          <a:off x="0" y="0"/>
          <a:ext cx="0" cy="0"/>
          <a:chOff x="0" y="0"/>
          <a:chExt cx="0" cy="0"/>
        </a:xfrm>
      </p:grpSpPr>
      <p:pic>
        <p:nvPicPr>
          <p:cNvPr id="815" name="Shape 815"/>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816" name="Shape 816"/>
          <p:cNvCxnSpPr/>
          <p:nvPr/>
        </p:nvCxnSpPr>
        <p:spPr>
          <a:xfrm>
            <a:off x="446484" y="447261"/>
            <a:ext cx="8250900" cy="0"/>
          </a:xfrm>
          <a:prstGeom prst="straightConnector1">
            <a:avLst/>
          </a:prstGeom>
          <a:noFill/>
          <a:ln>
            <a:noFill/>
          </a:ln>
        </p:spPr>
      </p:cxnSp>
      <p:cxnSp>
        <p:nvCxnSpPr>
          <p:cNvPr id="817" name="Shape 817"/>
          <p:cNvCxnSpPr/>
          <p:nvPr/>
        </p:nvCxnSpPr>
        <p:spPr>
          <a:xfrm>
            <a:off x="446484" y="858741"/>
            <a:ext cx="8250900" cy="0"/>
          </a:xfrm>
          <a:prstGeom prst="straightConnector1">
            <a:avLst/>
          </a:prstGeom>
          <a:noFill/>
          <a:ln>
            <a:noFill/>
          </a:ln>
        </p:spPr>
      </p:cxnSp>
      <p:sp>
        <p:nvSpPr>
          <p:cNvPr id="818" name="Shape 818"/>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19" name="Shape 819"/>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820"/>
        <p:cNvGrpSpPr/>
        <p:nvPr/>
      </p:nvGrpSpPr>
      <p:grpSpPr>
        <a:xfrm>
          <a:off x="0" y="0"/>
          <a:ext cx="0" cy="0"/>
          <a:chOff x="0" y="0"/>
          <a:chExt cx="0" cy="0"/>
        </a:xfrm>
      </p:grpSpPr>
      <p:pic>
        <p:nvPicPr>
          <p:cNvPr id="821" name="Shape 821"/>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822" name="Shape 822"/>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823" name="Shape 823"/>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824" name="Shape 824"/>
          <p:cNvCxnSpPr/>
          <p:nvPr/>
        </p:nvCxnSpPr>
        <p:spPr>
          <a:xfrm>
            <a:off x="446484" y="447261"/>
            <a:ext cx="8250900" cy="0"/>
          </a:xfrm>
          <a:prstGeom prst="straightConnector1">
            <a:avLst/>
          </a:prstGeom>
          <a:noFill/>
          <a:ln>
            <a:noFill/>
          </a:ln>
        </p:spPr>
      </p:cxnSp>
      <p:cxnSp>
        <p:nvCxnSpPr>
          <p:cNvPr id="825" name="Shape 825"/>
          <p:cNvCxnSpPr/>
          <p:nvPr/>
        </p:nvCxnSpPr>
        <p:spPr>
          <a:xfrm>
            <a:off x="446484" y="858741"/>
            <a:ext cx="8250900" cy="0"/>
          </a:xfrm>
          <a:prstGeom prst="straightConnector1">
            <a:avLst/>
          </a:prstGeom>
          <a:noFill/>
          <a:ln>
            <a:noFill/>
          </a:ln>
        </p:spPr>
      </p:cxnSp>
      <p:sp>
        <p:nvSpPr>
          <p:cNvPr id="826" name="Shape 826"/>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827" name="Shape 827"/>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828" name="Shape 828"/>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29" name="Shape 829"/>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transition spd="med">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830"/>
        <p:cNvGrpSpPr/>
        <p:nvPr/>
      </p:nvGrpSpPr>
      <p:grpSpPr>
        <a:xfrm>
          <a:off x="0" y="0"/>
          <a:ext cx="0" cy="0"/>
          <a:chOff x="0" y="0"/>
          <a:chExt cx="0" cy="0"/>
        </a:xfrm>
      </p:grpSpPr>
      <p:cxnSp>
        <p:nvCxnSpPr>
          <p:cNvPr id="831" name="Shape 831"/>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832" name="Shape 832"/>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833" name="Shape 833"/>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DISCUSSION TIME</a:t>
            </a:r>
            <a:endParaRPr sz="1000"/>
          </a:p>
        </p:txBody>
      </p:sp>
      <p:sp>
        <p:nvSpPr>
          <p:cNvPr id="834" name="Shape 834"/>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lgn="l">
              <a:spcBef>
                <a:spcPts val="0"/>
              </a:spcBef>
              <a:spcAft>
                <a:spcPts val="0"/>
              </a:spcAft>
              <a:buNone/>
            </a:pPr>
            <a:endParaRPr/>
          </a:p>
          <a:p>
            <a:pPr marL="0" lvl="2" indent="317500" algn="l">
              <a:spcBef>
                <a:spcPts val="0"/>
              </a:spcBef>
              <a:spcAft>
                <a:spcPts val="0"/>
              </a:spcAft>
              <a:buNone/>
            </a:pPr>
            <a:endParaRPr/>
          </a:p>
          <a:p>
            <a:pPr marL="0" lvl="3" indent="482600" algn="l">
              <a:spcBef>
                <a:spcPts val="0"/>
              </a:spcBef>
              <a:spcAft>
                <a:spcPts val="0"/>
              </a:spcAft>
              <a:buNone/>
            </a:pPr>
            <a:endParaRPr/>
          </a:p>
          <a:p>
            <a:pPr marL="0" lvl="4" indent="647700" algn="l">
              <a:spcBef>
                <a:spcPts val="0"/>
              </a:spcBef>
              <a:spcAft>
                <a:spcPts val="0"/>
              </a:spcAft>
              <a:buNone/>
            </a:pPr>
            <a:endParaRPr/>
          </a:p>
          <a:p>
            <a:pPr marL="0" lvl="5" indent="800100" algn="l">
              <a:spcBef>
                <a:spcPts val="0"/>
              </a:spcBef>
              <a:spcAft>
                <a:spcPts val="0"/>
              </a:spcAft>
              <a:buNone/>
            </a:pPr>
            <a:endParaRPr/>
          </a:p>
          <a:p>
            <a:pPr marL="0" lvl="6" indent="965200" algn="l">
              <a:spcBef>
                <a:spcPts val="0"/>
              </a:spcBef>
              <a:spcAft>
                <a:spcPts val="0"/>
              </a:spcAft>
              <a:buNone/>
            </a:pPr>
            <a:endParaRPr/>
          </a:p>
          <a:p>
            <a:pPr marL="0" lvl="7" indent="1130300" algn="l">
              <a:spcBef>
                <a:spcPts val="0"/>
              </a:spcBef>
              <a:spcAft>
                <a:spcPts val="0"/>
              </a:spcAft>
              <a:buNone/>
            </a:pPr>
            <a:endParaRPr/>
          </a:p>
          <a:p>
            <a:pPr marL="0" lvl="8" indent="1282700" algn="l">
              <a:spcBef>
                <a:spcPts val="0"/>
              </a:spcBef>
              <a:spcAft>
                <a:spcPts val="0"/>
              </a:spcAft>
              <a:buNone/>
            </a:pPr>
            <a:endParaRPr/>
          </a:p>
        </p:txBody>
      </p:sp>
    </p:spTree>
  </p:cSld>
  <p:clrMapOvr>
    <a:masterClrMapping/>
  </p:clrMapOvr>
  <p:transition spd="med">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835"/>
        <p:cNvGrpSpPr/>
        <p:nvPr/>
      </p:nvGrpSpPr>
      <p:grpSpPr>
        <a:xfrm>
          <a:off x="0" y="0"/>
          <a:ext cx="0" cy="0"/>
          <a:chOff x="0" y="0"/>
          <a:chExt cx="0" cy="0"/>
        </a:xfrm>
      </p:grpSpPr>
      <p:cxnSp>
        <p:nvCxnSpPr>
          <p:cNvPr id="836" name="Shape 836"/>
          <p:cNvCxnSpPr/>
          <p:nvPr/>
        </p:nvCxnSpPr>
        <p:spPr>
          <a:xfrm>
            <a:off x="446484" y="447261"/>
            <a:ext cx="8250900" cy="0"/>
          </a:xfrm>
          <a:prstGeom prst="straightConnector1">
            <a:avLst/>
          </a:prstGeom>
          <a:noFill/>
          <a:ln>
            <a:noFill/>
          </a:ln>
        </p:spPr>
      </p:cxnSp>
      <p:cxnSp>
        <p:nvCxnSpPr>
          <p:cNvPr id="837" name="Shape 837"/>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838"/>
        <p:cNvGrpSpPr/>
        <p:nvPr/>
      </p:nvGrpSpPr>
      <p:grpSpPr>
        <a:xfrm>
          <a:off x="0" y="0"/>
          <a:ext cx="0" cy="0"/>
          <a:chOff x="0" y="0"/>
          <a:chExt cx="0" cy="0"/>
        </a:xfrm>
      </p:grpSpPr>
      <p:cxnSp>
        <p:nvCxnSpPr>
          <p:cNvPr id="839" name="Shape 839"/>
          <p:cNvCxnSpPr/>
          <p:nvPr/>
        </p:nvCxnSpPr>
        <p:spPr>
          <a:xfrm>
            <a:off x="446484" y="447261"/>
            <a:ext cx="8250900" cy="0"/>
          </a:xfrm>
          <a:prstGeom prst="straightConnector1">
            <a:avLst/>
          </a:prstGeom>
          <a:noFill/>
          <a:ln>
            <a:noFill/>
          </a:ln>
        </p:spPr>
      </p:cxnSp>
      <p:cxnSp>
        <p:nvCxnSpPr>
          <p:cNvPr id="840" name="Shape 840"/>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841"/>
        <p:cNvGrpSpPr/>
        <p:nvPr/>
      </p:nvGrpSpPr>
      <p:grpSpPr>
        <a:xfrm>
          <a:off x="0" y="0"/>
          <a:ext cx="0" cy="0"/>
          <a:chOff x="0" y="0"/>
          <a:chExt cx="0" cy="0"/>
        </a:xfrm>
      </p:grpSpPr>
      <p:cxnSp>
        <p:nvCxnSpPr>
          <p:cNvPr id="842" name="Shape 842"/>
          <p:cNvCxnSpPr/>
          <p:nvPr/>
        </p:nvCxnSpPr>
        <p:spPr>
          <a:xfrm>
            <a:off x="446484" y="447261"/>
            <a:ext cx="8250900" cy="0"/>
          </a:xfrm>
          <a:prstGeom prst="straightConnector1">
            <a:avLst/>
          </a:prstGeom>
          <a:noFill/>
          <a:ln>
            <a:noFill/>
          </a:ln>
        </p:spPr>
      </p:cxnSp>
      <p:cxnSp>
        <p:nvCxnSpPr>
          <p:cNvPr id="843" name="Shape 843"/>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844"/>
        <p:cNvGrpSpPr/>
        <p:nvPr/>
      </p:nvGrpSpPr>
      <p:grpSpPr>
        <a:xfrm>
          <a:off x="0" y="0"/>
          <a:ext cx="0" cy="0"/>
          <a:chOff x="0" y="0"/>
          <a:chExt cx="0" cy="0"/>
        </a:xfrm>
      </p:grpSpPr>
      <p:cxnSp>
        <p:nvCxnSpPr>
          <p:cNvPr id="845" name="Shape 845"/>
          <p:cNvCxnSpPr/>
          <p:nvPr/>
        </p:nvCxnSpPr>
        <p:spPr>
          <a:xfrm>
            <a:off x="446484" y="447261"/>
            <a:ext cx="8250900" cy="0"/>
          </a:xfrm>
          <a:prstGeom prst="straightConnector1">
            <a:avLst/>
          </a:prstGeom>
          <a:noFill/>
          <a:ln>
            <a:noFill/>
          </a:ln>
        </p:spPr>
      </p:cxnSp>
      <p:cxnSp>
        <p:nvCxnSpPr>
          <p:cNvPr id="846" name="Shape 846"/>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847"/>
        <p:cNvGrpSpPr/>
        <p:nvPr/>
      </p:nvGrpSpPr>
      <p:grpSpPr>
        <a:xfrm>
          <a:off x="0" y="0"/>
          <a:ext cx="0" cy="0"/>
          <a:chOff x="0" y="0"/>
          <a:chExt cx="0" cy="0"/>
        </a:xfrm>
      </p:grpSpPr>
      <p:cxnSp>
        <p:nvCxnSpPr>
          <p:cNvPr id="848" name="Shape 848"/>
          <p:cNvCxnSpPr/>
          <p:nvPr/>
        </p:nvCxnSpPr>
        <p:spPr>
          <a:xfrm>
            <a:off x="446484" y="447261"/>
            <a:ext cx="8250900" cy="0"/>
          </a:xfrm>
          <a:prstGeom prst="straightConnector1">
            <a:avLst/>
          </a:prstGeom>
          <a:noFill/>
          <a:ln>
            <a:noFill/>
          </a:ln>
        </p:spPr>
      </p:cxnSp>
      <p:cxnSp>
        <p:nvCxnSpPr>
          <p:cNvPr id="849" name="Shape 849"/>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850"/>
        <p:cNvGrpSpPr/>
        <p:nvPr/>
      </p:nvGrpSpPr>
      <p:grpSpPr>
        <a:xfrm>
          <a:off x="0" y="0"/>
          <a:ext cx="0" cy="0"/>
          <a:chOff x="0" y="0"/>
          <a:chExt cx="0" cy="0"/>
        </a:xfrm>
      </p:grpSpPr>
      <p:cxnSp>
        <p:nvCxnSpPr>
          <p:cNvPr id="851" name="Shape 851"/>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852" name="Shape 852"/>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853" name="Shape 853"/>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
        <p:nvSpPr>
          <p:cNvPr id="854" name="Shape 854"/>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3335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a:p>
          <a:p>
            <a:pPr marL="127000" marR="0" lvl="1" indent="-13335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855"/>
        <p:cNvGrpSpPr/>
        <p:nvPr/>
      </p:nvGrpSpPr>
      <p:grpSpPr>
        <a:xfrm>
          <a:off x="0" y="0"/>
          <a:ext cx="0" cy="0"/>
          <a:chOff x="0" y="0"/>
          <a:chExt cx="0" cy="0"/>
        </a:xfrm>
      </p:grpSpPr>
      <p:sp>
        <p:nvSpPr>
          <p:cNvPr id="856" name="Shape 856"/>
          <p:cNvSpPr txBox="1">
            <a:spLocks noGrp="1"/>
          </p:cNvSpPr>
          <p:nvPr>
            <p:ph type="ctrTitle"/>
          </p:nvPr>
        </p:nvSpPr>
        <p:spPr>
          <a:xfrm>
            <a:off x="302518" y="548200"/>
            <a:ext cx="8311800" cy="18522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F3F3F3"/>
              </a:buClr>
              <a:buSzPts val="1000"/>
              <a:buFont typeface="Oswald"/>
              <a:buNone/>
              <a:defRPr sz="4800" b="1" i="0" u="none" strike="noStrike" cap="none">
                <a:solidFill>
                  <a:srgbClr val="F3F3F3"/>
                </a:solidFill>
                <a:latin typeface="Oswald"/>
                <a:ea typeface="Oswald"/>
                <a:cs typeface="Oswald"/>
                <a:sym typeface="Oswald"/>
              </a:defRPr>
            </a:lvl1pPr>
            <a:lvl2pPr marL="0" marR="0" lvl="1" indent="165100" algn="l" rtl="0">
              <a:lnSpc>
                <a:spcPct val="92592"/>
              </a:lnSpc>
              <a:spcBef>
                <a:spcPts val="0"/>
              </a:spcBef>
              <a:spcAft>
                <a:spcPts val="0"/>
              </a:spcAft>
              <a:buSzPts val="1000"/>
              <a:buNone/>
              <a:defRPr sz="4800">
                <a:latin typeface="Oswald"/>
                <a:ea typeface="Oswald"/>
                <a:cs typeface="Oswald"/>
                <a:sym typeface="Oswald"/>
              </a:defRPr>
            </a:lvl2pPr>
            <a:lvl3pPr marL="0" marR="0" lvl="2" indent="317500" algn="l" rtl="0">
              <a:lnSpc>
                <a:spcPct val="92592"/>
              </a:lnSpc>
              <a:spcBef>
                <a:spcPts val="0"/>
              </a:spcBef>
              <a:spcAft>
                <a:spcPts val="0"/>
              </a:spcAft>
              <a:buSzPts val="1000"/>
              <a:buNone/>
              <a:defRPr sz="4800">
                <a:latin typeface="Oswald"/>
                <a:ea typeface="Oswald"/>
                <a:cs typeface="Oswald"/>
                <a:sym typeface="Oswald"/>
              </a:defRPr>
            </a:lvl3pPr>
            <a:lvl4pPr marL="0" marR="0" lvl="3" indent="482600" algn="l" rtl="0">
              <a:lnSpc>
                <a:spcPct val="92592"/>
              </a:lnSpc>
              <a:spcBef>
                <a:spcPts val="0"/>
              </a:spcBef>
              <a:spcAft>
                <a:spcPts val="0"/>
              </a:spcAft>
              <a:buSzPts val="1000"/>
              <a:buNone/>
              <a:defRPr sz="4800">
                <a:latin typeface="Oswald"/>
                <a:ea typeface="Oswald"/>
                <a:cs typeface="Oswald"/>
                <a:sym typeface="Oswald"/>
              </a:defRPr>
            </a:lvl4pPr>
            <a:lvl5pPr marL="0" marR="0" lvl="4" indent="647700" algn="l" rtl="0">
              <a:lnSpc>
                <a:spcPct val="92592"/>
              </a:lnSpc>
              <a:spcBef>
                <a:spcPts val="0"/>
              </a:spcBef>
              <a:spcAft>
                <a:spcPts val="0"/>
              </a:spcAft>
              <a:buSzPts val="1000"/>
              <a:buNone/>
              <a:defRPr sz="4800">
                <a:latin typeface="Oswald"/>
                <a:ea typeface="Oswald"/>
                <a:cs typeface="Oswald"/>
                <a:sym typeface="Oswald"/>
              </a:defRPr>
            </a:lvl5pPr>
            <a:lvl6pPr marL="0" marR="0" lvl="5" indent="800100" algn="l" rtl="0">
              <a:lnSpc>
                <a:spcPct val="92592"/>
              </a:lnSpc>
              <a:spcBef>
                <a:spcPts val="0"/>
              </a:spcBef>
              <a:spcAft>
                <a:spcPts val="0"/>
              </a:spcAft>
              <a:buSzPts val="1000"/>
              <a:buNone/>
              <a:defRPr sz="4800">
                <a:latin typeface="Oswald"/>
                <a:ea typeface="Oswald"/>
                <a:cs typeface="Oswald"/>
                <a:sym typeface="Oswald"/>
              </a:defRPr>
            </a:lvl6pPr>
            <a:lvl7pPr marL="0" marR="0" lvl="6" indent="965200" algn="l" rtl="0">
              <a:lnSpc>
                <a:spcPct val="92592"/>
              </a:lnSpc>
              <a:spcBef>
                <a:spcPts val="0"/>
              </a:spcBef>
              <a:spcAft>
                <a:spcPts val="0"/>
              </a:spcAft>
              <a:buSzPts val="1000"/>
              <a:buNone/>
              <a:defRPr sz="4800">
                <a:latin typeface="Oswald"/>
                <a:ea typeface="Oswald"/>
                <a:cs typeface="Oswald"/>
                <a:sym typeface="Oswald"/>
              </a:defRPr>
            </a:lvl7pPr>
            <a:lvl8pPr marL="0" marR="0" lvl="7" indent="1130300" algn="l" rtl="0">
              <a:lnSpc>
                <a:spcPct val="92592"/>
              </a:lnSpc>
              <a:spcBef>
                <a:spcPts val="0"/>
              </a:spcBef>
              <a:spcAft>
                <a:spcPts val="0"/>
              </a:spcAft>
              <a:buSzPts val="1000"/>
              <a:buNone/>
              <a:defRPr sz="4800">
                <a:latin typeface="Oswald"/>
                <a:ea typeface="Oswald"/>
                <a:cs typeface="Oswald"/>
                <a:sym typeface="Oswald"/>
              </a:defRPr>
            </a:lvl8pPr>
            <a:lvl9pPr marL="0" marR="0" lvl="8" indent="1282700" algn="l" rtl="0">
              <a:lnSpc>
                <a:spcPct val="92592"/>
              </a:lnSpc>
              <a:spcBef>
                <a:spcPts val="0"/>
              </a:spcBef>
              <a:spcAft>
                <a:spcPts val="0"/>
              </a:spcAft>
              <a:buSzPts val="1000"/>
              <a:buNone/>
              <a:defRPr sz="4800">
                <a:latin typeface="Oswald"/>
                <a:ea typeface="Oswald"/>
                <a:cs typeface="Oswald"/>
                <a:sym typeface="Oswald"/>
              </a:defRPr>
            </a:lvl9pPr>
          </a:lstStyle>
          <a:p>
            <a:endParaRPr/>
          </a:p>
        </p:txBody>
      </p:sp>
      <p:sp>
        <p:nvSpPr>
          <p:cNvPr id="857" name="Shape 857"/>
          <p:cNvSpPr/>
          <p:nvPr/>
        </p:nvSpPr>
        <p:spPr>
          <a:xfrm>
            <a:off x="416100" y="349375"/>
            <a:ext cx="8272800" cy="130800"/>
          </a:xfrm>
          <a:prstGeom prst="rect">
            <a:avLst/>
          </a:prstGeom>
          <a:solidFill>
            <a:srgbClr val="FFFFFF"/>
          </a:solidFill>
          <a:ln>
            <a:noFill/>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8" name="Shape 858"/>
          <p:cNvSpPr txBox="1"/>
          <p:nvPr/>
        </p:nvSpPr>
        <p:spPr>
          <a:xfrm>
            <a:off x="302518" y="4765159"/>
            <a:ext cx="8407500" cy="203700"/>
          </a:xfrm>
          <a:prstGeom prst="rect">
            <a:avLst/>
          </a:prstGeom>
          <a:solidFill>
            <a:srgbClr val="000000"/>
          </a:solid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GENERAL ASSEMBLY	</a:t>
            </a:r>
            <a:endParaRPr sz="1000"/>
          </a:p>
        </p:txBody>
      </p:sp>
      <p:cxnSp>
        <p:nvCxnSpPr>
          <p:cNvPr id="859" name="Shape 859"/>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860" name="Shape 860"/>
          <p:cNvPicPr preferRelativeResize="0"/>
          <p:nvPr/>
        </p:nvPicPr>
        <p:blipFill rotWithShape="1">
          <a:blip r:embed="rId2">
            <a:alphaModFix/>
          </a:blip>
          <a:srcRect/>
          <a:stretch/>
        </p:blipFill>
        <p:spPr>
          <a:xfrm>
            <a:off x="8469250" y="4793524"/>
            <a:ext cx="210300" cy="210300"/>
          </a:xfrm>
          <a:prstGeom prst="rect">
            <a:avLst/>
          </a:prstGeom>
          <a:noFill/>
          <a:ln>
            <a:noFill/>
          </a:ln>
        </p:spPr>
      </p:pic>
    </p:spTree>
  </p:cSld>
  <p:clrMapOvr>
    <a:masterClrMapping/>
  </p:clrMapOvr>
  <p:transition spd="med">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866"/>
        <p:cNvGrpSpPr/>
        <p:nvPr/>
      </p:nvGrpSpPr>
      <p:grpSpPr>
        <a:xfrm>
          <a:off x="0" y="0"/>
          <a:ext cx="0" cy="0"/>
          <a:chOff x="0" y="0"/>
          <a:chExt cx="0" cy="0"/>
        </a:xfrm>
      </p:grpSpPr>
      <p:sp>
        <p:nvSpPr>
          <p:cNvPr id="867" name="Shape 867"/>
          <p:cNvSpPr txBox="1">
            <a:spLocks noGrp="1"/>
          </p:cNvSpPr>
          <p:nvPr>
            <p:ph type="title"/>
          </p:nvPr>
        </p:nvSpPr>
        <p:spPr>
          <a:xfrm>
            <a:off x="446484"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868" name="Shape 868"/>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869"/>
        <p:cNvGrpSpPr/>
        <p:nvPr/>
      </p:nvGrpSpPr>
      <p:grpSpPr>
        <a:xfrm>
          <a:off x="0" y="0"/>
          <a:ext cx="0" cy="0"/>
          <a:chOff x="0" y="0"/>
          <a:chExt cx="0" cy="0"/>
        </a:xfrm>
      </p:grpSpPr>
      <p:cxnSp>
        <p:nvCxnSpPr>
          <p:cNvPr id="870" name="Shape 87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871" name="Shape 87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872" name="Shape 872"/>
          <p:cNvPicPr preferRelativeResize="0"/>
          <p:nvPr/>
        </p:nvPicPr>
        <p:blipFill rotWithShape="1">
          <a:blip r:embed="rId2">
            <a:alphaModFix/>
          </a:blip>
          <a:srcRect/>
          <a:stretch/>
        </p:blipFill>
        <p:spPr>
          <a:xfrm>
            <a:off x="446484" y="536713"/>
            <a:ext cx="1991100" cy="2148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873"/>
        <p:cNvGrpSpPr/>
        <p:nvPr/>
      </p:nvGrpSpPr>
      <p:grpSpPr>
        <a:xfrm>
          <a:off x="0" y="0"/>
          <a:ext cx="0" cy="0"/>
          <a:chOff x="0" y="0"/>
          <a:chExt cx="0" cy="0"/>
        </a:xfrm>
      </p:grpSpPr>
      <p:cxnSp>
        <p:nvCxnSpPr>
          <p:cNvPr id="874" name="Shape 874"/>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875" name="Shape 875"/>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876"/>
        <p:cNvGrpSpPr/>
        <p:nvPr/>
      </p:nvGrpSpPr>
      <p:grpSpPr>
        <a:xfrm>
          <a:off x="0" y="0"/>
          <a:ext cx="0" cy="0"/>
          <a:chOff x="0" y="0"/>
          <a:chExt cx="0" cy="0"/>
        </a:xfrm>
      </p:grpSpPr>
      <p:cxnSp>
        <p:nvCxnSpPr>
          <p:cNvPr id="877" name="Shape 877"/>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878" name="Shape 878"/>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879"/>
        <p:cNvGrpSpPr/>
        <p:nvPr/>
      </p:nvGrpSpPr>
      <p:grpSpPr>
        <a:xfrm>
          <a:off x="0" y="0"/>
          <a:ext cx="0" cy="0"/>
          <a:chOff x="0" y="0"/>
          <a:chExt cx="0" cy="0"/>
        </a:xfrm>
      </p:grpSpPr>
      <p:sp>
        <p:nvSpPr>
          <p:cNvPr id="880" name="Shape 880"/>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81" name="Shape 881"/>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882"/>
        <p:cNvGrpSpPr/>
        <p:nvPr/>
      </p:nvGrpSpPr>
      <p:grpSpPr>
        <a:xfrm>
          <a:off x="0" y="0"/>
          <a:ext cx="0" cy="0"/>
          <a:chOff x="0" y="0"/>
          <a:chExt cx="0" cy="0"/>
        </a:xfrm>
      </p:grpSpPr>
      <p:cxnSp>
        <p:nvCxnSpPr>
          <p:cNvPr id="883" name="Shape 883"/>
          <p:cNvCxnSpPr/>
          <p:nvPr/>
        </p:nvCxnSpPr>
        <p:spPr>
          <a:xfrm>
            <a:off x="446484" y="447261"/>
            <a:ext cx="8250900" cy="0"/>
          </a:xfrm>
          <a:prstGeom prst="straightConnector1">
            <a:avLst/>
          </a:prstGeom>
          <a:noFill/>
          <a:ln>
            <a:noFill/>
          </a:ln>
        </p:spPr>
      </p:cxnSp>
      <p:cxnSp>
        <p:nvCxnSpPr>
          <p:cNvPr id="884" name="Shape 884"/>
          <p:cNvCxnSpPr/>
          <p:nvPr/>
        </p:nvCxnSpPr>
        <p:spPr>
          <a:xfrm>
            <a:off x="446484" y="858741"/>
            <a:ext cx="8250900" cy="0"/>
          </a:xfrm>
          <a:prstGeom prst="straightConnector1">
            <a:avLst/>
          </a:prstGeom>
          <a:noFill/>
          <a:ln>
            <a:noFill/>
          </a:ln>
        </p:spPr>
      </p:cxnSp>
      <p:cxnSp>
        <p:nvCxnSpPr>
          <p:cNvPr id="885" name="Shape 885"/>
          <p:cNvCxnSpPr/>
          <p:nvPr/>
        </p:nvCxnSpPr>
        <p:spPr>
          <a:xfrm rot="10800000" flipH="1">
            <a:off x="446484" y="1958702"/>
            <a:ext cx="2626200" cy="300"/>
          </a:xfrm>
          <a:prstGeom prst="straightConnector1">
            <a:avLst/>
          </a:prstGeom>
          <a:noFill/>
          <a:ln>
            <a:noFill/>
          </a:ln>
        </p:spPr>
      </p:cxnSp>
      <p:cxnSp>
        <p:nvCxnSpPr>
          <p:cNvPr id="886" name="Shape 886"/>
          <p:cNvCxnSpPr/>
          <p:nvPr/>
        </p:nvCxnSpPr>
        <p:spPr>
          <a:xfrm rot="10800000" flipH="1">
            <a:off x="3250406" y="1958702"/>
            <a:ext cx="5444100" cy="300"/>
          </a:xfrm>
          <a:prstGeom prst="straightConnector1">
            <a:avLst/>
          </a:prstGeom>
          <a:noFill/>
          <a:ln>
            <a:noFill/>
          </a:ln>
        </p:spPr>
      </p:cxnSp>
      <p:cxnSp>
        <p:nvCxnSpPr>
          <p:cNvPr id="887" name="Shape 887"/>
          <p:cNvCxnSpPr/>
          <p:nvPr/>
        </p:nvCxnSpPr>
        <p:spPr>
          <a:xfrm rot="10800000" flipH="1">
            <a:off x="446484" y="4051883"/>
            <a:ext cx="2626200" cy="300"/>
          </a:xfrm>
          <a:prstGeom prst="straightConnector1">
            <a:avLst/>
          </a:prstGeom>
          <a:noFill/>
          <a:ln>
            <a:noFill/>
          </a:ln>
        </p:spPr>
      </p:cxnSp>
      <p:cxnSp>
        <p:nvCxnSpPr>
          <p:cNvPr id="888" name="Shape 888"/>
          <p:cNvCxnSpPr/>
          <p:nvPr/>
        </p:nvCxnSpPr>
        <p:spPr>
          <a:xfrm>
            <a:off x="3259336" y="4052183"/>
            <a:ext cx="5436600" cy="0"/>
          </a:xfrm>
          <a:prstGeom prst="straightConnector1">
            <a:avLst/>
          </a:prstGeom>
          <a:noFill/>
          <a:ln>
            <a:noFill/>
          </a:ln>
        </p:spPr>
      </p:cxnSp>
      <p:sp>
        <p:nvSpPr>
          <p:cNvPr id="889" name="Shape 889"/>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OBJECTIVE(S)</a:t>
            </a:r>
            <a:endParaRPr sz="1000"/>
          </a:p>
        </p:txBody>
      </p:sp>
      <p:sp>
        <p:nvSpPr>
          <p:cNvPr id="890" name="Shape 890"/>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AGENDA</a:t>
            </a:r>
            <a:endParaRPr sz="1000"/>
          </a:p>
        </p:txBody>
      </p:sp>
      <p:sp>
        <p:nvSpPr>
          <p:cNvPr id="891" name="Shape 891"/>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RESOURCES</a:t>
            </a:r>
            <a:endParaRPr sz="1000"/>
          </a:p>
        </p:txBody>
      </p:sp>
      <p:sp>
        <p:nvSpPr>
          <p:cNvPr id="892" name="Shape 892"/>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893"/>
        <p:cNvGrpSpPr/>
        <p:nvPr/>
      </p:nvGrpSpPr>
      <p:grpSpPr>
        <a:xfrm>
          <a:off x="0" y="0"/>
          <a:ext cx="0" cy="0"/>
          <a:chOff x="0" y="0"/>
          <a:chExt cx="0" cy="0"/>
        </a:xfrm>
      </p:grpSpPr>
      <p:cxnSp>
        <p:nvCxnSpPr>
          <p:cNvPr id="894" name="Shape 894"/>
          <p:cNvCxnSpPr/>
          <p:nvPr/>
        </p:nvCxnSpPr>
        <p:spPr>
          <a:xfrm>
            <a:off x="446484" y="447261"/>
            <a:ext cx="8250900" cy="0"/>
          </a:xfrm>
          <a:prstGeom prst="straightConnector1">
            <a:avLst/>
          </a:prstGeom>
          <a:noFill/>
          <a:ln>
            <a:noFill/>
          </a:ln>
        </p:spPr>
      </p:cxnSp>
      <p:cxnSp>
        <p:nvCxnSpPr>
          <p:cNvPr id="895" name="Shape 895"/>
          <p:cNvCxnSpPr/>
          <p:nvPr/>
        </p:nvCxnSpPr>
        <p:spPr>
          <a:xfrm>
            <a:off x="446484" y="858741"/>
            <a:ext cx="8250900" cy="0"/>
          </a:xfrm>
          <a:prstGeom prst="straightConnector1">
            <a:avLst/>
          </a:prstGeom>
          <a:noFill/>
          <a:ln>
            <a:noFill/>
          </a:ln>
        </p:spPr>
      </p:cxnSp>
      <p:cxnSp>
        <p:nvCxnSpPr>
          <p:cNvPr id="896" name="Shape 896"/>
          <p:cNvCxnSpPr/>
          <p:nvPr/>
        </p:nvCxnSpPr>
        <p:spPr>
          <a:xfrm rot="10800000" flipH="1">
            <a:off x="6063258" y="1958702"/>
            <a:ext cx="2626200" cy="300"/>
          </a:xfrm>
          <a:prstGeom prst="straightConnector1">
            <a:avLst/>
          </a:prstGeom>
          <a:noFill/>
          <a:ln>
            <a:noFill/>
          </a:ln>
        </p:spPr>
      </p:cxnSp>
      <p:cxnSp>
        <p:nvCxnSpPr>
          <p:cNvPr id="897" name="Shape 897"/>
          <p:cNvCxnSpPr/>
          <p:nvPr/>
        </p:nvCxnSpPr>
        <p:spPr>
          <a:xfrm rot="10800000" flipH="1">
            <a:off x="446484" y="1958702"/>
            <a:ext cx="5444100" cy="300"/>
          </a:xfrm>
          <a:prstGeom prst="straightConnector1">
            <a:avLst/>
          </a:prstGeom>
          <a:noFill/>
          <a:ln>
            <a:noFill/>
          </a:ln>
        </p:spPr>
      </p:cxnSp>
      <p:sp>
        <p:nvSpPr>
          <p:cNvPr id="898" name="Shape 898"/>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899" name="Shape 899"/>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900"/>
        <p:cNvGrpSpPr/>
        <p:nvPr/>
      </p:nvGrpSpPr>
      <p:grpSpPr>
        <a:xfrm>
          <a:off x="0" y="0"/>
          <a:ext cx="0" cy="0"/>
          <a:chOff x="0" y="0"/>
          <a:chExt cx="0" cy="0"/>
        </a:xfrm>
      </p:grpSpPr>
      <p:pic>
        <p:nvPicPr>
          <p:cNvPr id="901" name="Shape 901"/>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902" name="Shape 902"/>
          <p:cNvCxnSpPr/>
          <p:nvPr/>
        </p:nvCxnSpPr>
        <p:spPr>
          <a:xfrm>
            <a:off x="446484" y="447261"/>
            <a:ext cx="8250900" cy="0"/>
          </a:xfrm>
          <a:prstGeom prst="straightConnector1">
            <a:avLst/>
          </a:prstGeom>
          <a:noFill/>
          <a:ln>
            <a:noFill/>
          </a:ln>
        </p:spPr>
      </p:cxnSp>
      <p:cxnSp>
        <p:nvCxnSpPr>
          <p:cNvPr id="903" name="Shape 903"/>
          <p:cNvCxnSpPr/>
          <p:nvPr/>
        </p:nvCxnSpPr>
        <p:spPr>
          <a:xfrm>
            <a:off x="446484" y="858741"/>
            <a:ext cx="8250900" cy="0"/>
          </a:xfrm>
          <a:prstGeom prst="straightConnector1">
            <a:avLst/>
          </a:prstGeom>
          <a:noFill/>
          <a:ln>
            <a:noFill/>
          </a:ln>
        </p:spPr>
      </p:cxnSp>
      <p:sp>
        <p:nvSpPr>
          <p:cNvPr id="904" name="Shape 904"/>
          <p:cNvSpPr txBox="1">
            <a:spLocks noGrp="1"/>
          </p:cNvSpPr>
          <p:nvPr>
            <p:ph type="body" idx="1"/>
          </p:nvPr>
        </p:nvSpPr>
        <p:spPr>
          <a:xfrm>
            <a:off x="2536031" y="1270221"/>
            <a:ext cx="4098600" cy="23166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905"/>
        <p:cNvGrpSpPr/>
        <p:nvPr/>
      </p:nvGrpSpPr>
      <p:grpSpPr>
        <a:xfrm>
          <a:off x="0" y="0"/>
          <a:ext cx="0" cy="0"/>
          <a:chOff x="0" y="0"/>
          <a:chExt cx="0" cy="0"/>
        </a:xfrm>
      </p:grpSpPr>
      <p:pic>
        <p:nvPicPr>
          <p:cNvPr id="906" name="Shape 906"/>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907" name="Shape 907"/>
          <p:cNvCxnSpPr/>
          <p:nvPr/>
        </p:nvCxnSpPr>
        <p:spPr>
          <a:xfrm>
            <a:off x="446484" y="447261"/>
            <a:ext cx="8250900" cy="0"/>
          </a:xfrm>
          <a:prstGeom prst="straightConnector1">
            <a:avLst/>
          </a:prstGeom>
          <a:noFill/>
          <a:ln>
            <a:noFill/>
          </a:ln>
        </p:spPr>
      </p:cxnSp>
      <p:cxnSp>
        <p:nvCxnSpPr>
          <p:cNvPr id="908" name="Shape 908"/>
          <p:cNvCxnSpPr/>
          <p:nvPr/>
        </p:nvCxnSpPr>
        <p:spPr>
          <a:xfrm>
            <a:off x="446484" y="858741"/>
            <a:ext cx="8250900" cy="0"/>
          </a:xfrm>
          <a:prstGeom prst="straightConnector1">
            <a:avLst/>
          </a:prstGeom>
          <a:noFill/>
          <a:ln>
            <a:noFill/>
          </a:ln>
        </p:spPr>
      </p:cxnSp>
      <p:sp>
        <p:nvSpPr>
          <p:cNvPr id="909" name="Shape 909"/>
          <p:cNvSpPr txBox="1">
            <a:spLocks noGrp="1"/>
          </p:cNvSpPr>
          <p:nvPr>
            <p:ph type="body" idx="1"/>
          </p:nvPr>
        </p:nvSpPr>
        <p:spPr>
          <a:xfrm>
            <a:off x="2643188" y="1297057"/>
            <a:ext cx="3830700" cy="2388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910"/>
        <p:cNvGrpSpPr/>
        <p:nvPr/>
      </p:nvGrpSpPr>
      <p:grpSpPr>
        <a:xfrm>
          <a:off x="0" y="0"/>
          <a:ext cx="0" cy="0"/>
          <a:chOff x="0" y="0"/>
          <a:chExt cx="0" cy="0"/>
        </a:xfrm>
      </p:grpSpPr>
      <p:pic>
        <p:nvPicPr>
          <p:cNvPr id="911" name="Shape 911"/>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912" name="Shape 912"/>
          <p:cNvCxnSpPr/>
          <p:nvPr/>
        </p:nvCxnSpPr>
        <p:spPr>
          <a:xfrm>
            <a:off x="446484" y="447261"/>
            <a:ext cx="8250900" cy="0"/>
          </a:xfrm>
          <a:prstGeom prst="straightConnector1">
            <a:avLst/>
          </a:prstGeom>
          <a:noFill/>
          <a:ln>
            <a:noFill/>
          </a:ln>
        </p:spPr>
      </p:cxnSp>
      <p:cxnSp>
        <p:nvCxnSpPr>
          <p:cNvPr id="913" name="Shape 913"/>
          <p:cNvCxnSpPr/>
          <p:nvPr/>
        </p:nvCxnSpPr>
        <p:spPr>
          <a:xfrm>
            <a:off x="446484" y="858741"/>
            <a:ext cx="8250900" cy="0"/>
          </a:xfrm>
          <a:prstGeom prst="straightConnector1">
            <a:avLst/>
          </a:prstGeom>
          <a:noFill/>
          <a:ln>
            <a:noFill/>
          </a:ln>
        </p:spPr>
      </p:cxnSp>
      <p:sp>
        <p:nvSpPr>
          <p:cNvPr id="914" name="Shape 914"/>
          <p:cNvSpPr txBox="1">
            <a:spLocks noGrp="1"/>
          </p:cNvSpPr>
          <p:nvPr>
            <p:ph type="body" idx="1"/>
          </p:nvPr>
        </p:nvSpPr>
        <p:spPr>
          <a:xfrm>
            <a:off x="2687836"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915"/>
        <p:cNvGrpSpPr/>
        <p:nvPr/>
      </p:nvGrpSpPr>
      <p:grpSpPr>
        <a:xfrm>
          <a:off x="0" y="0"/>
          <a:ext cx="0" cy="0"/>
          <a:chOff x="0" y="0"/>
          <a:chExt cx="0" cy="0"/>
        </a:xfrm>
      </p:grpSpPr>
      <p:pic>
        <p:nvPicPr>
          <p:cNvPr id="916" name="Shape 916"/>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917" name="Shape 917"/>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918" name="Shape 918"/>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919" name="Shape 919"/>
          <p:cNvCxnSpPr/>
          <p:nvPr/>
        </p:nvCxnSpPr>
        <p:spPr>
          <a:xfrm>
            <a:off x="446484" y="447261"/>
            <a:ext cx="8250900" cy="0"/>
          </a:xfrm>
          <a:prstGeom prst="straightConnector1">
            <a:avLst/>
          </a:prstGeom>
          <a:noFill/>
          <a:ln>
            <a:noFill/>
          </a:ln>
        </p:spPr>
      </p:cxnSp>
      <p:cxnSp>
        <p:nvCxnSpPr>
          <p:cNvPr id="920" name="Shape 920"/>
          <p:cNvCxnSpPr/>
          <p:nvPr/>
        </p:nvCxnSpPr>
        <p:spPr>
          <a:xfrm>
            <a:off x="446484" y="858741"/>
            <a:ext cx="8250900" cy="0"/>
          </a:xfrm>
          <a:prstGeom prst="straightConnector1">
            <a:avLst/>
          </a:prstGeom>
          <a:noFill/>
          <a:ln>
            <a:noFill/>
          </a:ln>
        </p:spPr>
      </p:cxnSp>
      <p:sp>
        <p:nvSpPr>
          <p:cNvPr id="921" name="Shape 921"/>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922" name="Shape 922"/>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Font typeface="Arial"/>
              <a:buNone/>
            </a:pPr>
            <a:r>
              <a:rPr lang="en" sz="1000" b="0" i="0" u="none" strike="noStrike" cap="none">
                <a:solidFill>
                  <a:srgbClr val="000000"/>
                </a:solidFill>
                <a:latin typeface="Arial"/>
                <a:ea typeface="Arial"/>
                <a:cs typeface="Arial"/>
                <a:sym typeface="Arial"/>
              </a:rPr>
              <a:t>Drag an object here</a:t>
            </a:r>
            <a:endParaRPr sz="1000"/>
          </a:p>
        </p:txBody>
      </p:sp>
      <p:sp>
        <p:nvSpPr>
          <p:cNvPr id="923" name="Shape 923"/>
          <p:cNvSpPr txBox="1">
            <a:spLocks noGrp="1"/>
          </p:cNvSpPr>
          <p:nvPr>
            <p:ph type="body" idx="1"/>
          </p:nvPr>
        </p:nvSpPr>
        <p:spPr>
          <a:xfrm>
            <a:off x="1294805" y="1395454"/>
            <a:ext cx="1625400" cy="27909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924"/>
        <p:cNvGrpSpPr/>
        <p:nvPr/>
      </p:nvGrpSpPr>
      <p:grpSpPr>
        <a:xfrm>
          <a:off x="0" y="0"/>
          <a:ext cx="0" cy="0"/>
          <a:chOff x="0" y="0"/>
          <a:chExt cx="0" cy="0"/>
        </a:xfrm>
      </p:grpSpPr>
      <p:cxnSp>
        <p:nvCxnSpPr>
          <p:cNvPr id="925" name="Shape 925"/>
          <p:cNvCxnSpPr/>
          <p:nvPr/>
        </p:nvCxnSpPr>
        <p:spPr>
          <a:xfrm>
            <a:off x="446484" y="447261"/>
            <a:ext cx="8250900" cy="0"/>
          </a:xfrm>
          <a:prstGeom prst="straightConnector1">
            <a:avLst/>
          </a:prstGeom>
          <a:noFill/>
          <a:ln>
            <a:noFill/>
          </a:ln>
        </p:spPr>
      </p:cxnSp>
      <p:cxnSp>
        <p:nvCxnSpPr>
          <p:cNvPr id="926" name="Shape 926"/>
          <p:cNvCxnSpPr/>
          <p:nvPr/>
        </p:nvCxnSpPr>
        <p:spPr>
          <a:xfrm>
            <a:off x="446484" y="858741"/>
            <a:ext cx="8250900" cy="0"/>
          </a:xfrm>
          <a:prstGeom prst="straightConnector1">
            <a:avLst/>
          </a:prstGeom>
          <a:noFill/>
          <a:ln>
            <a:noFill/>
          </a:ln>
        </p:spPr>
      </p:cxnSp>
      <p:sp>
        <p:nvSpPr>
          <p:cNvPr id="927" name="Shape 927"/>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928" name="Shape 928"/>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929" name="Shape 929"/>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930"/>
        <p:cNvGrpSpPr/>
        <p:nvPr/>
      </p:nvGrpSpPr>
      <p:grpSpPr>
        <a:xfrm>
          <a:off x="0" y="0"/>
          <a:ext cx="0" cy="0"/>
          <a:chOff x="0" y="0"/>
          <a:chExt cx="0" cy="0"/>
        </a:xfrm>
      </p:grpSpPr>
      <p:cxnSp>
        <p:nvCxnSpPr>
          <p:cNvPr id="931" name="Shape 931"/>
          <p:cNvCxnSpPr/>
          <p:nvPr/>
        </p:nvCxnSpPr>
        <p:spPr>
          <a:xfrm>
            <a:off x="446484" y="447261"/>
            <a:ext cx="8250900" cy="0"/>
          </a:xfrm>
          <a:prstGeom prst="straightConnector1">
            <a:avLst/>
          </a:prstGeom>
          <a:noFill/>
          <a:ln>
            <a:noFill/>
          </a:ln>
        </p:spPr>
      </p:cxnSp>
      <p:cxnSp>
        <p:nvCxnSpPr>
          <p:cNvPr id="932" name="Shape 932"/>
          <p:cNvCxnSpPr/>
          <p:nvPr/>
        </p:nvCxnSpPr>
        <p:spPr>
          <a:xfrm>
            <a:off x="446484" y="858741"/>
            <a:ext cx="8250900" cy="0"/>
          </a:xfrm>
          <a:prstGeom prst="straightConnector1">
            <a:avLst/>
          </a:prstGeom>
          <a:noFill/>
          <a:ln>
            <a:noFill/>
          </a:ln>
        </p:spPr>
      </p:cxnSp>
      <p:grpSp>
        <p:nvGrpSpPr>
          <p:cNvPr id="933" name="Shape 933"/>
          <p:cNvGrpSpPr/>
          <p:nvPr/>
        </p:nvGrpSpPr>
        <p:grpSpPr>
          <a:xfrm>
            <a:off x="446484" y="1288111"/>
            <a:ext cx="892867" cy="894391"/>
            <a:chOff x="0" y="0"/>
            <a:chExt cx="1269900" cy="1269900"/>
          </a:xfrm>
        </p:grpSpPr>
        <p:pic>
          <p:nvPicPr>
            <p:cNvPr id="934" name="Shape 934"/>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935" name="Shape 935"/>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a:p>
          </p:txBody>
        </p:sp>
      </p:grpSp>
      <p:grpSp>
        <p:nvGrpSpPr>
          <p:cNvPr id="936" name="Shape 936"/>
          <p:cNvGrpSpPr/>
          <p:nvPr/>
        </p:nvGrpSpPr>
        <p:grpSpPr>
          <a:xfrm>
            <a:off x="1518047" y="1288111"/>
            <a:ext cx="892867" cy="894391"/>
            <a:chOff x="0" y="0"/>
            <a:chExt cx="1269900" cy="1269900"/>
          </a:xfrm>
        </p:grpSpPr>
        <p:pic>
          <p:nvPicPr>
            <p:cNvPr id="937" name="Shape 937"/>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938" name="Shape 938"/>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939" name="Shape 939"/>
          <p:cNvGrpSpPr/>
          <p:nvPr/>
        </p:nvGrpSpPr>
        <p:grpSpPr>
          <a:xfrm>
            <a:off x="446484" y="2352592"/>
            <a:ext cx="892867" cy="894391"/>
            <a:chOff x="0" y="0"/>
            <a:chExt cx="1269900" cy="1269900"/>
          </a:xfrm>
        </p:grpSpPr>
        <p:pic>
          <p:nvPicPr>
            <p:cNvPr id="940" name="Shape 940"/>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941" name="Shape 941"/>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942" name="Shape 942"/>
          <p:cNvGrpSpPr/>
          <p:nvPr/>
        </p:nvGrpSpPr>
        <p:grpSpPr>
          <a:xfrm>
            <a:off x="1518047" y="2352592"/>
            <a:ext cx="892867" cy="894391"/>
            <a:chOff x="0" y="0"/>
            <a:chExt cx="1269900" cy="1269900"/>
          </a:xfrm>
        </p:grpSpPr>
        <p:pic>
          <p:nvPicPr>
            <p:cNvPr id="943" name="Shape 943"/>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944" name="Shape 94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945" name="Shape 945"/>
          <p:cNvGrpSpPr/>
          <p:nvPr/>
        </p:nvGrpSpPr>
        <p:grpSpPr>
          <a:xfrm>
            <a:off x="446484" y="3434963"/>
            <a:ext cx="892867" cy="894391"/>
            <a:chOff x="0" y="0"/>
            <a:chExt cx="1269900" cy="1269900"/>
          </a:xfrm>
        </p:grpSpPr>
        <p:pic>
          <p:nvPicPr>
            <p:cNvPr id="946" name="Shape 946"/>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947" name="Shape 947"/>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grpSp>
        <p:nvGrpSpPr>
          <p:cNvPr id="948" name="Shape 948"/>
          <p:cNvGrpSpPr/>
          <p:nvPr/>
        </p:nvGrpSpPr>
        <p:grpSpPr>
          <a:xfrm>
            <a:off x="1518047" y="3434963"/>
            <a:ext cx="892867" cy="894391"/>
            <a:chOff x="0" y="0"/>
            <a:chExt cx="1269900" cy="1269900"/>
          </a:xfrm>
        </p:grpSpPr>
        <p:pic>
          <p:nvPicPr>
            <p:cNvPr id="949" name="Shape 949"/>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950" name="Shape 950"/>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a:p>
          </p:txBody>
        </p:sp>
      </p:grpSp>
      <p:sp>
        <p:nvSpPr>
          <p:cNvPr id="951" name="Shape 951"/>
          <p:cNvSpPr/>
          <p:nvPr/>
        </p:nvSpPr>
        <p:spPr>
          <a:xfrm>
            <a:off x="6181018" y="1288111"/>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952" name="Shape 952"/>
          <p:cNvGrpSpPr/>
          <p:nvPr/>
        </p:nvGrpSpPr>
        <p:grpSpPr>
          <a:xfrm>
            <a:off x="2848569" y="1288111"/>
            <a:ext cx="1428629" cy="1431067"/>
            <a:chOff x="0" y="0"/>
            <a:chExt cx="2031900" cy="2031900"/>
          </a:xfrm>
        </p:grpSpPr>
        <p:pic>
          <p:nvPicPr>
            <p:cNvPr id="953" name="Shape 953"/>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954" name="Shape 954"/>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Font typeface="Arial"/>
                <a:buNone/>
              </a:pPr>
              <a:r>
                <a:rPr lang="en" sz="1300" b="1" i="0" u="none" strike="noStrike" cap="none">
                  <a:solidFill>
                    <a:srgbClr val="000000"/>
                  </a:solidFill>
                  <a:latin typeface="Arial"/>
                  <a:ea typeface="Arial"/>
                  <a:cs typeface="Arial"/>
                  <a:sym typeface="Arial"/>
                </a:rPr>
                <a:t>INSERT TERM</a:t>
              </a:r>
              <a:endParaRPr sz="1000"/>
            </a:p>
          </p:txBody>
        </p:sp>
        <p:sp>
          <p:nvSpPr>
            <p:cNvPr id="955" name="Shape 955"/>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956" name="Shape 956"/>
          <p:cNvGrpSpPr/>
          <p:nvPr/>
        </p:nvGrpSpPr>
        <p:grpSpPr>
          <a:xfrm>
            <a:off x="4473772" y="1288111"/>
            <a:ext cx="1428629" cy="1431067"/>
            <a:chOff x="0" y="0"/>
            <a:chExt cx="2031900" cy="2031900"/>
          </a:xfrm>
        </p:grpSpPr>
        <p:pic>
          <p:nvPicPr>
            <p:cNvPr id="957" name="Shape 957"/>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958" name="Shape 958"/>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959" name="Shape 959"/>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960" name="Shape 960"/>
          <p:cNvGrpSpPr/>
          <p:nvPr/>
        </p:nvGrpSpPr>
        <p:grpSpPr>
          <a:xfrm>
            <a:off x="2848569" y="2898249"/>
            <a:ext cx="1428629" cy="1431067"/>
            <a:chOff x="0" y="0"/>
            <a:chExt cx="2031900" cy="2031900"/>
          </a:xfrm>
        </p:grpSpPr>
        <p:pic>
          <p:nvPicPr>
            <p:cNvPr id="961" name="Shape 961"/>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962" name="Shape 962"/>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963" name="Shape 963"/>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964" name="Shape 964"/>
          <p:cNvGrpSpPr/>
          <p:nvPr/>
        </p:nvGrpSpPr>
        <p:grpSpPr>
          <a:xfrm>
            <a:off x="4473772" y="2898249"/>
            <a:ext cx="1428629" cy="1431067"/>
            <a:chOff x="0" y="0"/>
            <a:chExt cx="2031900" cy="2031900"/>
          </a:xfrm>
        </p:grpSpPr>
        <p:pic>
          <p:nvPicPr>
            <p:cNvPr id="965" name="Shape 965"/>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966" name="Shape 966"/>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INSERT TERM</a:t>
              </a:r>
              <a:endParaRPr sz="1000"/>
            </a:p>
          </p:txBody>
        </p:sp>
        <p:sp>
          <p:nvSpPr>
            <p:cNvPr id="967" name="Shape 967"/>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968" name="Shape 968"/>
          <p:cNvSpPr/>
          <p:nvPr/>
        </p:nvSpPr>
        <p:spPr>
          <a:xfrm>
            <a:off x="6181018" y="2898250"/>
            <a:ext cx="2275500" cy="1431300"/>
          </a:xfrm>
          <a:custGeom>
            <a:avLst/>
            <a:gdLst/>
            <a:ahLst/>
            <a:cxnLst/>
            <a:rect l="0" t="0" r="0" b="0"/>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969"/>
        <p:cNvGrpSpPr/>
        <p:nvPr/>
      </p:nvGrpSpPr>
      <p:grpSpPr>
        <a:xfrm>
          <a:off x="0" y="0"/>
          <a:ext cx="0" cy="0"/>
          <a:chOff x="0" y="0"/>
          <a:chExt cx="0" cy="0"/>
        </a:xfrm>
      </p:grpSpPr>
      <p:cxnSp>
        <p:nvCxnSpPr>
          <p:cNvPr id="970" name="Shape 970"/>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971" name="Shape 97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972" name="Shape 972"/>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Q&amp;A</a:t>
            </a:r>
            <a:endParaRPr sz="100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973"/>
        <p:cNvGrpSpPr/>
        <p:nvPr/>
      </p:nvGrpSpPr>
      <p:grpSpPr>
        <a:xfrm>
          <a:off x="0" y="0"/>
          <a:ext cx="0" cy="0"/>
          <a:chOff x="0" y="0"/>
          <a:chExt cx="0" cy="0"/>
        </a:xfrm>
      </p:grpSpPr>
      <p:cxnSp>
        <p:nvCxnSpPr>
          <p:cNvPr id="974" name="Shape 974"/>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975" name="Shape 975"/>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976" name="Shape 976"/>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Font typeface="Arial"/>
              <a:buNone/>
            </a:pPr>
            <a:r>
              <a:rPr lang="en" sz="8400" b="1" i="0" u="none" strike="noStrike" cap="non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77"/>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978"/>
        <p:cNvGrpSpPr/>
        <p:nvPr/>
      </p:nvGrpSpPr>
      <p:grpSpPr>
        <a:xfrm>
          <a:off x="0" y="0"/>
          <a:ext cx="0" cy="0"/>
          <a:chOff x="0" y="0"/>
          <a:chExt cx="0" cy="0"/>
        </a:xfrm>
      </p:grpSpPr>
      <p:cxnSp>
        <p:nvCxnSpPr>
          <p:cNvPr id="979" name="Shape 979"/>
          <p:cNvCxnSpPr/>
          <p:nvPr/>
        </p:nvCxnSpPr>
        <p:spPr>
          <a:xfrm>
            <a:off x="446484" y="447261"/>
            <a:ext cx="8250900" cy="0"/>
          </a:xfrm>
          <a:prstGeom prst="straightConnector1">
            <a:avLst/>
          </a:prstGeom>
          <a:noFill/>
          <a:ln>
            <a:noFill/>
          </a:ln>
        </p:spPr>
      </p:cxnSp>
      <p:cxnSp>
        <p:nvCxnSpPr>
          <p:cNvPr id="980" name="Shape 980"/>
          <p:cNvCxnSpPr/>
          <p:nvPr/>
        </p:nvCxnSpPr>
        <p:spPr>
          <a:xfrm>
            <a:off x="446484" y="858741"/>
            <a:ext cx="8250900" cy="0"/>
          </a:xfrm>
          <a:prstGeom prst="straightConnector1">
            <a:avLst/>
          </a:prstGeom>
          <a:noFill/>
          <a:ln>
            <a:noFill/>
          </a:ln>
        </p:spPr>
      </p:cxnSp>
      <p:grpSp>
        <p:nvGrpSpPr>
          <p:cNvPr id="981" name="Shape 981"/>
          <p:cNvGrpSpPr/>
          <p:nvPr/>
        </p:nvGrpSpPr>
        <p:grpSpPr>
          <a:xfrm>
            <a:off x="973335" y="2204996"/>
            <a:ext cx="892867" cy="894391"/>
            <a:chOff x="0" y="0"/>
            <a:chExt cx="1269900" cy="1269900"/>
          </a:xfrm>
        </p:grpSpPr>
        <p:pic>
          <p:nvPicPr>
            <p:cNvPr id="982" name="Shape 982"/>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983" name="Shape 983"/>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Font typeface="Arial"/>
                <a:buNone/>
              </a:pPr>
              <a:r>
                <a:rPr lang="en" sz="1300" b="1" i="0" u="none" strike="noStrike" cap="none">
                  <a:solidFill>
                    <a:srgbClr val="FFFFFF"/>
                  </a:solidFill>
                  <a:latin typeface="Arial"/>
                  <a:ea typeface="Arial"/>
                  <a:cs typeface="Arial"/>
                  <a:sym typeface="Arial"/>
                </a:rPr>
                <a:t>EXERCISE</a:t>
              </a:r>
              <a:endParaRPr sz="1000"/>
            </a:p>
          </p:txBody>
        </p:sp>
      </p:grpSp>
      <p:cxnSp>
        <p:nvCxnSpPr>
          <p:cNvPr id="984" name="Shape 984"/>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985"/>
        <p:cNvGrpSpPr/>
        <p:nvPr/>
      </p:nvGrpSpPr>
      <p:grpSpPr>
        <a:xfrm>
          <a:off x="0" y="0"/>
          <a:ext cx="0" cy="0"/>
          <a:chOff x="0" y="0"/>
          <a:chExt cx="0" cy="0"/>
        </a:xfrm>
      </p:grpSpPr>
      <p:cxnSp>
        <p:nvCxnSpPr>
          <p:cNvPr id="986" name="Shape 986"/>
          <p:cNvCxnSpPr/>
          <p:nvPr/>
        </p:nvCxnSpPr>
        <p:spPr>
          <a:xfrm>
            <a:off x="446484" y="447261"/>
            <a:ext cx="8250900" cy="0"/>
          </a:xfrm>
          <a:prstGeom prst="straightConnector1">
            <a:avLst/>
          </a:prstGeom>
          <a:noFill/>
          <a:ln>
            <a:noFill/>
          </a:ln>
        </p:spPr>
      </p:cxnSp>
      <p:cxnSp>
        <p:nvCxnSpPr>
          <p:cNvPr id="987" name="Shape 987"/>
          <p:cNvCxnSpPr/>
          <p:nvPr/>
        </p:nvCxnSpPr>
        <p:spPr>
          <a:xfrm>
            <a:off x="446484" y="858741"/>
            <a:ext cx="8250900" cy="0"/>
          </a:xfrm>
          <a:prstGeom prst="straightConnector1">
            <a:avLst/>
          </a:prstGeom>
          <a:noFill/>
          <a:ln>
            <a:noFill/>
          </a:ln>
        </p:spPr>
      </p:cxnSp>
      <p:cxnSp>
        <p:nvCxnSpPr>
          <p:cNvPr id="988" name="Shape 988"/>
          <p:cNvCxnSpPr/>
          <p:nvPr/>
        </p:nvCxnSpPr>
        <p:spPr>
          <a:xfrm rot="10800000" flipH="1">
            <a:off x="6063258" y="1958702"/>
            <a:ext cx="2626200" cy="300"/>
          </a:xfrm>
          <a:prstGeom prst="straightConnector1">
            <a:avLst/>
          </a:prstGeom>
          <a:noFill/>
          <a:ln>
            <a:noFill/>
          </a:ln>
        </p:spPr>
      </p:cxnSp>
      <p:cxnSp>
        <p:nvCxnSpPr>
          <p:cNvPr id="989" name="Shape 989"/>
          <p:cNvCxnSpPr/>
          <p:nvPr/>
        </p:nvCxnSpPr>
        <p:spPr>
          <a:xfrm rot="10800000" flipH="1">
            <a:off x="446484" y="1958702"/>
            <a:ext cx="5444100" cy="300"/>
          </a:xfrm>
          <a:prstGeom prst="straightConnector1">
            <a:avLst/>
          </a:prstGeom>
          <a:noFill/>
          <a:ln>
            <a:noFill/>
          </a:ln>
        </p:spPr>
      </p:cxnSp>
      <p:sp>
        <p:nvSpPr>
          <p:cNvPr id="990" name="Shape 990"/>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SUMMARY</a:t>
            </a:r>
            <a:endParaRPr sz="1000"/>
          </a:p>
        </p:txBody>
      </p:sp>
      <p:sp>
        <p:nvSpPr>
          <p:cNvPr id="991" name="Shape 991"/>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KEY CHALLENGE / QUESTION</a:t>
            </a:r>
            <a:endParaRPr sz="1000"/>
          </a:p>
        </p:txBody>
      </p:sp>
      <p:sp>
        <p:nvSpPr>
          <p:cNvPr id="992" name="Shape 992"/>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993"/>
        <p:cNvGrpSpPr/>
        <p:nvPr/>
      </p:nvGrpSpPr>
      <p:grpSpPr>
        <a:xfrm>
          <a:off x="0" y="0"/>
          <a:ext cx="0" cy="0"/>
          <a:chOff x="0" y="0"/>
          <a:chExt cx="0" cy="0"/>
        </a:xfrm>
      </p:grpSpPr>
      <p:sp>
        <p:nvSpPr>
          <p:cNvPr id="994" name="Shape 994"/>
          <p:cNvSpPr txBox="1">
            <a:spLocks noGrp="1"/>
          </p:cNvSpPr>
          <p:nvPr>
            <p:ph type="body" idx="1"/>
          </p:nvPr>
        </p:nvSpPr>
        <p:spPr>
          <a:xfrm>
            <a:off x="223242" y="223630"/>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995" name="Shape 995"/>
          <p:cNvSpPr txBox="1">
            <a:spLocks noGrp="1"/>
          </p:cNvSpPr>
          <p:nvPr>
            <p:ph type="title"/>
          </p:nvPr>
        </p:nvSpPr>
        <p:spPr>
          <a:xfrm>
            <a:off x="446484" y="1037645"/>
            <a:ext cx="8250900" cy="1055400"/>
          </a:xfrm>
          <a:prstGeom prst="rect">
            <a:avLst/>
          </a:prstGeom>
          <a:noFill/>
          <a:ln>
            <a:noFill/>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996" name="Shape 996"/>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0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a:p>
            <a:pPr marL="0" lvl="1" indent="165100">
              <a:spcBef>
                <a:spcPts val="0"/>
              </a:spcBef>
              <a:spcAft>
                <a:spcPts val="0"/>
              </a:spcAft>
              <a:buNone/>
            </a:pPr>
            <a:endParaRPr/>
          </a:p>
          <a:p>
            <a:pPr marL="0" lvl="2" indent="317500">
              <a:spcBef>
                <a:spcPts val="0"/>
              </a:spcBef>
              <a:spcAft>
                <a:spcPts val="0"/>
              </a:spcAft>
              <a:buNone/>
            </a:pPr>
            <a:endParaRPr/>
          </a:p>
          <a:p>
            <a:pPr marL="0" lvl="3" indent="482600">
              <a:spcBef>
                <a:spcPts val="0"/>
              </a:spcBef>
              <a:spcAft>
                <a:spcPts val="0"/>
              </a:spcAft>
              <a:buNone/>
            </a:pPr>
            <a:endParaRPr/>
          </a:p>
          <a:p>
            <a:pPr marL="0" lvl="4" indent="647700">
              <a:spcBef>
                <a:spcPts val="0"/>
              </a:spcBef>
              <a:spcAft>
                <a:spcPts val="0"/>
              </a:spcAft>
              <a:buNone/>
            </a:pPr>
            <a:endParaRPr/>
          </a:p>
          <a:p>
            <a:pPr marL="0" lvl="5" indent="800100">
              <a:spcBef>
                <a:spcPts val="0"/>
              </a:spcBef>
              <a:spcAft>
                <a:spcPts val="0"/>
              </a:spcAft>
              <a:buNone/>
            </a:pPr>
            <a:endParaRPr/>
          </a:p>
          <a:p>
            <a:pPr marL="0" lvl="6" indent="965200">
              <a:spcBef>
                <a:spcPts val="0"/>
              </a:spcBef>
              <a:spcAft>
                <a:spcPts val="0"/>
              </a:spcAft>
              <a:buNone/>
            </a:pPr>
            <a:endParaRPr/>
          </a:p>
          <a:p>
            <a:pPr marL="0" lvl="7" indent="1130300">
              <a:spcBef>
                <a:spcPts val="0"/>
              </a:spcBef>
              <a:spcAft>
                <a:spcPts val="0"/>
              </a:spcAft>
              <a:buNone/>
            </a:pPr>
            <a:endParaRPr/>
          </a:p>
          <a:p>
            <a:pPr marL="0" lvl="8" indent="128270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image" Target="../media/image24.png"/><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 Id="rId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theme" Target="../theme/theme5.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image" Target="../media/image24.png"/><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theme" Target="../theme/theme6.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theme" Target="../theme/theme7.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cxnSp>
        <p:nvCxnSpPr>
          <p:cNvPr id="51" name="Shape 51"/>
          <p:cNvCxnSpPr/>
          <p:nvPr/>
        </p:nvCxnSpPr>
        <p:spPr>
          <a:xfrm>
            <a:off x="446484" y="447261"/>
            <a:ext cx="8251031" cy="8"/>
          </a:xfrm>
          <a:prstGeom prst="straightConnector1">
            <a:avLst/>
          </a:prstGeom>
          <a:noFill/>
          <a:ln w="9525" cap="flat" cmpd="sng">
            <a:solidFill>
              <a:srgbClr val="000000"/>
            </a:solidFill>
            <a:prstDash val="solid"/>
            <a:round/>
            <a:headEnd type="none" w="sm" len="sm"/>
            <a:tailEnd type="none" w="sm" len="sm"/>
          </a:ln>
        </p:spPr>
      </p:cxnSp>
      <p:cxnSp>
        <p:nvCxnSpPr>
          <p:cNvPr id="52" name="Shape 52"/>
          <p:cNvCxnSpPr/>
          <p:nvPr/>
        </p:nvCxnSpPr>
        <p:spPr>
          <a:xfrm>
            <a:off x="446484" y="858741"/>
            <a:ext cx="8251031" cy="8"/>
          </a:xfrm>
          <a:prstGeom prst="straightConnector1">
            <a:avLst/>
          </a:prstGeom>
          <a:noFill/>
          <a:ln w="9525" cap="flat" cmpd="sng">
            <a:solidFill>
              <a:srgbClr val="000000"/>
            </a:solidFill>
            <a:prstDash val="solid"/>
            <a:round/>
            <a:headEnd type="none" w="sm" len="sm"/>
            <a:tailEnd type="none" w="sm" len="sm"/>
          </a:ln>
        </p:spPr>
      </p:cxnSp>
      <p:sp>
        <p:nvSpPr>
          <p:cNvPr id="53" name="Shape 53"/>
          <p:cNvSpPr txBox="1">
            <a:spLocks noGrp="1"/>
          </p:cNvSpPr>
          <p:nvPr>
            <p:ph type="title"/>
          </p:nvPr>
        </p:nvSpPr>
        <p:spPr>
          <a:xfrm>
            <a:off x="446484" y="1037645"/>
            <a:ext cx="8251031" cy="500932"/>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54" name="Shape 54"/>
          <p:cNvSpPr txBox="1">
            <a:spLocks noGrp="1"/>
          </p:cNvSpPr>
          <p:nvPr>
            <p:ph type="body" idx="1"/>
          </p:nvPr>
        </p:nvSpPr>
        <p:spPr>
          <a:xfrm>
            <a:off x="444414" y="1699591"/>
            <a:ext cx="8251032" cy="2683564"/>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1"/>
        <p:cNvGrpSpPr/>
        <p:nvPr/>
      </p:nvGrpSpPr>
      <p:grpSpPr>
        <a:xfrm>
          <a:off x="0" y="0"/>
          <a:ext cx="0" cy="0"/>
          <a:chOff x="0" y="0"/>
          <a:chExt cx="0" cy="0"/>
        </a:xfrm>
      </p:grpSpPr>
      <p:cxnSp>
        <p:nvCxnSpPr>
          <p:cNvPr id="642" name="Shape 642"/>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643" name="Shape 643"/>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644" name="Shape 644"/>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645" name="Shape 645"/>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46" name="Shape 646"/>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a:p>
        </p:txBody>
      </p:sp>
      <p:cxnSp>
        <p:nvCxnSpPr>
          <p:cNvPr id="647" name="Shape 647"/>
          <p:cNvCxnSpPr/>
          <p:nvPr/>
        </p:nvCxnSpPr>
        <p:spPr>
          <a:xfrm>
            <a:off x="368200" y="4736806"/>
            <a:ext cx="8311800" cy="0"/>
          </a:xfrm>
          <a:prstGeom prst="straightConnector1">
            <a:avLst/>
          </a:prstGeom>
          <a:noFill/>
          <a:ln w="9525" cap="flat" cmpd="sng">
            <a:solidFill>
              <a:srgbClr val="000000"/>
            </a:solidFill>
            <a:prstDash val="solid"/>
            <a:round/>
            <a:headEnd type="none" w="sm" len="sm"/>
            <a:tailEnd type="none" w="sm" len="sm"/>
          </a:ln>
        </p:spPr>
      </p:cxnSp>
      <p:pic>
        <p:nvPicPr>
          <p:cNvPr id="648" name="Shape 648"/>
          <p:cNvPicPr preferRelativeResize="0"/>
          <p:nvPr/>
        </p:nvPicPr>
        <p:blipFill rotWithShape="1">
          <a:blip r:embed="rId36">
            <a:alphaModFix/>
          </a:blip>
          <a:srcRect/>
          <a:stretch/>
        </p:blipFill>
        <p:spPr>
          <a:xfrm>
            <a:off x="8475493" y="4793524"/>
            <a:ext cx="210300" cy="210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1"/>
        <p:cNvGrpSpPr/>
        <p:nvPr/>
      </p:nvGrpSpPr>
      <p:grpSpPr>
        <a:xfrm>
          <a:off x="0" y="0"/>
          <a:ext cx="0" cy="0"/>
          <a:chOff x="0" y="0"/>
          <a:chExt cx="0" cy="0"/>
        </a:xfrm>
      </p:grpSpPr>
      <p:cxnSp>
        <p:nvCxnSpPr>
          <p:cNvPr id="862" name="Shape 862"/>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863" name="Shape 863"/>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864" name="Shape 864"/>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865" name="Shape 865"/>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7"/>
        <p:cNvGrpSpPr/>
        <p:nvPr/>
      </p:nvGrpSpPr>
      <p:grpSpPr>
        <a:xfrm>
          <a:off x="0" y="0"/>
          <a:ext cx="0" cy="0"/>
          <a:chOff x="0" y="0"/>
          <a:chExt cx="0" cy="0"/>
        </a:xfrm>
      </p:grpSpPr>
      <p:cxnSp>
        <p:nvCxnSpPr>
          <p:cNvPr id="1048" name="Shape 1048"/>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1049" name="Shape 1049"/>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1050" name="Shape 1050"/>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7874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051" name="Shape 1051"/>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4"/>
        <p:cNvGrpSpPr/>
        <p:nvPr/>
      </p:nvGrpSpPr>
      <p:grpSpPr>
        <a:xfrm>
          <a:off x="0" y="0"/>
          <a:ext cx="0" cy="0"/>
          <a:chOff x="0" y="0"/>
          <a:chExt cx="0" cy="0"/>
        </a:xfrm>
      </p:grpSpPr>
      <p:cxnSp>
        <p:nvCxnSpPr>
          <p:cNvPr id="1255" name="Shape 1255"/>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1256" name="Shape 1256"/>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1257" name="Shape 1257"/>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64325" tIns="64325" rIns="64325" bIns="64325" anchor="t" anchorCtr="0"/>
          <a:lstStyle>
            <a:lvl1pPr marL="0" marR="0" lvl="0" indent="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165100" algn="l" rtl="0">
              <a:lnSpc>
                <a:spcPct val="92592"/>
              </a:lnSpc>
              <a:spcBef>
                <a:spcPts val="0"/>
              </a:spcBef>
              <a:spcAft>
                <a:spcPts val="0"/>
              </a:spcAft>
              <a:buSzPts val="1000"/>
              <a:buNone/>
              <a:defRPr sz="1300"/>
            </a:lvl2pPr>
            <a:lvl3pPr marL="0" marR="0" lvl="2" indent="317500" algn="l" rtl="0">
              <a:lnSpc>
                <a:spcPct val="92592"/>
              </a:lnSpc>
              <a:spcBef>
                <a:spcPts val="0"/>
              </a:spcBef>
              <a:spcAft>
                <a:spcPts val="0"/>
              </a:spcAft>
              <a:buSzPts val="1000"/>
              <a:buNone/>
              <a:defRPr sz="1300"/>
            </a:lvl3pPr>
            <a:lvl4pPr marL="0" marR="0" lvl="3" indent="482600" algn="l" rtl="0">
              <a:lnSpc>
                <a:spcPct val="92592"/>
              </a:lnSpc>
              <a:spcBef>
                <a:spcPts val="0"/>
              </a:spcBef>
              <a:spcAft>
                <a:spcPts val="0"/>
              </a:spcAft>
              <a:buSzPts val="1000"/>
              <a:buNone/>
              <a:defRPr sz="1300"/>
            </a:lvl4pPr>
            <a:lvl5pPr marL="0" marR="0" lvl="4" indent="647700" algn="l" rtl="0">
              <a:lnSpc>
                <a:spcPct val="92592"/>
              </a:lnSpc>
              <a:spcBef>
                <a:spcPts val="0"/>
              </a:spcBef>
              <a:spcAft>
                <a:spcPts val="0"/>
              </a:spcAft>
              <a:buSzPts val="1000"/>
              <a:buNone/>
              <a:defRPr sz="1300"/>
            </a:lvl5pPr>
            <a:lvl6pPr marL="0" marR="0" lvl="5" indent="800100" algn="l" rtl="0">
              <a:lnSpc>
                <a:spcPct val="92592"/>
              </a:lnSpc>
              <a:spcBef>
                <a:spcPts val="0"/>
              </a:spcBef>
              <a:spcAft>
                <a:spcPts val="0"/>
              </a:spcAft>
              <a:buSzPts val="1000"/>
              <a:buNone/>
              <a:defRPr sz="1300"/>
            </a:lvl6pPr>
            <a:lvl7pPr marL="0" marR="0" lvl="6" indent="965200" algn="l" rtl="0">
              <a:lnSpc>
                <a:spcPct val="92592"/>
              </a:lnSpc>
              <a:spcBef>
                <a:spcPts val="0"/>
              </a:spcBef>
              <a:spcAft>
                <a:spcPts val="0"/>
              </a:spcAft>
              <a:buSzPts val="1000"/>
              <a:buNone/>
              <a:defRPr sz="1300"/>
            </a:lvl7pPr>
            <a:lvl8pPr marL="0" marR="0" lvl="7" indent="1130300" algn="l" rtl="0">
              <a:lnSpc>
                <a:spcPct val="92592"/>
              </a:lnSpc>
              <a:spcBef>
                <a:spcPts val="0"/>
              </a:spcBef>
              <a:spcAft>
                <a:spcPts val="0"/>
              </a:spcAft>
              <a:buSzPts val="1000"/>
              <a:buNone/>
              <a:defRPr sz="1300"/>
            </a:lvl8pPr>
            <a:lvl9pPr marL="0" marR="0" lvl="8" indent="1282700" algn="l" rtl="0">
              <a:lnSpc>
                <a:spcPct val="92592"/>
              </a:lnSpc>
              <a:spcBef>
                <a:spcPts val="0"/>
              </a:spcBef>
              <a:spcAft>
                <a:spcPts val="0"/>
              </a:spcAft>
              <a:buSzPts val="1000"/>
              <a:buNone/>
              <a:defRPr sz="1300"/>
            </a:lvl9pPr>
          </a:lstStyle>
          <a:p>
            <a:endParaRPr/>
          </a:p>
        </p:txBody>
      </p:sp>
      <p:sp>
        <p:nvSpPr>
          <p:cNvPr id="1258" name="Shape 1258"/>
          <p:cNvSpPr txBox="1">
            <a:spLocks noGrp="1"/>
          </p:cNvSpPr>
          <p:nvPr>
            <p:ph type="body" idx="1"/>
          </p:nvPr>
        </p:nvSpPr>
        <p:spPr>
          <a:xfrm>
            <a:off x="444414" y="1699591"/>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259" name="Shape 1259"/>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a:p>
        </p:txBody>
      </p:sp>
      <p:cxnSp>
        <p:nvCxnSpPr>
          <p:cNvPr id="1260" name="Shape 1260"/>
          <p:cNvCxnSpPr/>
          <p:nvPr/>
        </p:nvCxnSpPr>
        <p:spPr>
          <a:xfrm>
            <a:off x="368200" y="4736806"/>
            <a:ext cx="8311800" cy="0"/>
          </a:xfrm>
          <a:prstGeom prst="straightConnector1">
            <a:avLst/>
          </a:prstGeom>
          <a:noFill/>
          <a:ln w="9525" cap="flat" cmpd="sng">
            <a:solidFill>
              <a:srgbClr val="000000"/>
            </a:solidFill>
            <a:prstDash val="solid"/>
            <a:round/>
            <a:headEnd type="none" w="sm" len="sm"/>
            <a:tailEnd type="none" w="sm" len="sm"/>
          </a:ln>
        </p:spPr>
      </p:cxnSp>
      <p:pic>
        <p:nvPicPr>
          <p:cNvPr id="1261" name="Shape 1261"/>
          <p:cNvPicPr preferRelativeResize="0"/>
          <p:nvPr/>
        </p:nvPicPr>
        <p:blipFill rotWithShape="1">
          <a:blip r:embed="rId32">
            <a:alphaModFix/>
          </a:blip>
          <a:srcRect/>
          <a:stretch/>
        </p:blipFill>
        <p:spPr>
          <a:xfrm>
            <a:off x="8469250" y="4793524"/>
            <a:ext cx="210600" cy="210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1"/>
        <p:cNvGrpSpPr/>
        <p:nvPr/>
      </p:nvGrpSpPr>
      <p:grpSpPr>
        <a:xfrm>
          <a:off x="0" y="0"/>
          <a:ext cx="0" cy="0"/>
          <a:chOff x="0" y="0"/>
          <a:chExt cx="0" cy="0"/>
        </a:xfrm>
      </p:grpSpPr>
      <p:sp>
        <p:nvSpPr>
          <p:cNvPr id="1462" name="Shape 1462"/>
          <p:cNvSpPr txBox="1">
            <a:spLocks noGrp="1"/>
          </p:cNvSpPr>
          <p:nvPr>
            <p:ph type="body" idx="1"/>
          </p:nvPr>
        </p:nvSpPr>
        <p:spPr>
          <a:xfrm>
            <a:off x="416052" y="1077682"/>
            <a:ext cx="7886700" cy="3288000"/>
          </a:xfrm>
          <a:prstGeom prst="rect">
            <a:avLst/>
          </a:prstGeom>
          <a:noFill/>
          <a:ln>
            <a:noFill/>
          </a:ln>
        </p:spPr>
        <p:txBody>
          <a:bodyPr spcFirstLastPara="1" wrap="square" lIns="68575" tIns="68575" rIns="68575" bIns="68575" anchor="t" anchorCtr="0"/>
          <a:lstStyle>
            <a:lvl1pPr marL="457200" marR="0" lvl="0" indent="-381000" algn="l" rtl="0">
              <a:lnSpc>
                <a:spcPct val="114000"/>
              </a:lnSpc>
              <a:spcBef>
                <a:spcPts val="80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61950" algn="l" rtl="0">
              <a:lnSpc>
                <a:spcPct val="114000"/>
              </a:lnSpc>
              <a:spcBef>
                <a:spcPts val="400"/>
              </a:spcBef>
              <a:spcAft>
                <a:spcPts val="0"/>
              </a:spcAft>
              <a:buClr>
                <a:schemeClr val="dk1"/>
              </a:buClr>
              <a:buSzPts val="2100"/>
              <a:buFont typeface="Arial"/>
              <a:buChar char="•"/>
              <a:defRPr sz="2100" b="0" i="0" u="none" strike="noStrike" cap="none">
                <a:solidFill>
                  <a:schemeClr val="dk1"/>
                </a:solidFill>
                <a:latin typeface="Georgia"/>
                <a:ea typeface="Georgia"/>
                <a:cs typeface="Georgia"/>
                <a:sym typeface="Georgia"/>
              </a:defRPr>
            </a:lvl2pPr>
            <a:lvl3pPr marL="1371600" marR="0" lvl="2" indent="-342900" algn="l" rtl="0">
              <a:lnSpc>
                <a:spcPct val="114000"/>
              </a:lnSpc>
              <a:spcBef>
                <a:spcPts val="4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23850" algn="l" rtl="0">
              <a:lnSpc>
                <a:spcPct val="114000"/>
              </a:lnSpc>
              <a:spcBef>
                <a:spcPts val="4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4pPr>
            <a:lvl5pPr marL="2286000" marR="0" lvl="4" indent="-323850" algn="l" rtl="0">
              <a:lnSpc>
                <a:spcPct val="114000"/>
              </a:lnSpc>
              <a:spcBef>
                <a:spcPts val="4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63" name="Shape 1463"/>
          <p:cNvSpPr txBox="1">
            <a:spLocks noGrp="1"/>
          </p:cNvSpPr>
          <p:nvPr>
            <p:ph type="title"/>
          </p:nvPr>
        </p:nvSpPr>
        <p:spPr>
          <a:xfrm>
            <a:off x="348699" y="191619"/>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 bg1="lt1" tx1="dk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7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73.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173.xml"/><Relationship Id="rId6" Type="http://schemas.openxmlformats.org/officeDocument/2006/relationships/image" Target="../media/image45.png"/><Relationship Id="rId5" Type="http://schemas.openxmlformats.org/officeDocument/2006/relationships/hyperlink" Target="https://goo.gl/9AVNMD" TargetMode="External"/><Relationship Id="rId4" Type="http://schemas.openxmlformats.org/officeDocument/2006/relationships/image" Target="../media/image44.jp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3.xml"/><Relationship Id="rId5" Type="http://schemas.openxmlformats.org/officeDocument/2006/relationships/hyperlink" Target="https://goo.gl/62HVDt" TargetMode="Externa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3.xml"/><Relationship Id="rId4" Type="http://schemas.openxmlformats.org/officeDocument/2006/relationships/hyperlink" Target="https://goo.gl/62HVD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73.xml"/><Relationship Id="rId4" Type="http://schemas.openxmlformats.org/officeDocument/2006/relationships/image" Target="../media/image4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5.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75.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9.xml"/><Relationship Id="rId1" Type="http://schemas.openxmlformats.org/officeDocument/2006/relationships/slideLayout" Target="../slideLayouts/slideLayout175.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1.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0.xml"/><Relationship Id="rId1" Type="http://schemas.openxmlformats.org/officeDocument/2006/relationships/slideLayout" Target="../slideLayouts/slideLayout175.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1.xml"/><Relationship Id="rId1" Type="http://schemas.openxmlformats.org/officeDocument/2006/relationships/slideLayout" Target="../slideLayouts/slideLayout175.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7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3.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76.xml"/><Relationship Id="rId5" Type="http://schemas.openxmlformats.org/officeDocument/2006/relationships/image" Target="../media/image62.png"/><Relationship Id="rId4" Type="http://schemas.openxmlformats.org/officeDocument/2006/relationships/image" Target="../media/image61.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open?id=1GWK2xWrEmheI98_caxwJeYScrVk28rU5" TargetMode="External"/><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65.jp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jbkSRLYSojo"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hyperlink" Target="https://drive.google.com/open?id=1wy0MaqIjdw_prcYg_gdyiDnMf1NDdn94"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73.xml"/><Relationship Id="rId4" Type="http://schemas.openxmlformats.org/officeDocument/2006/relationships/hyperlink" Target="https://goo.gl/Np5lJ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173.xml"/><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73.xml"/><Relationship Id="rId5" Type="http://schemas.openxmlformats.org/officeDocument/2006/relationships/hyperlink" Target="https://goo.gl/agTRgb" TargetMode="Externa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hyperlink" Target="http://www.opendatanation.com/news/" TargetMode="External"/><Relationship Id="rId2" Type="http://schemas.openxmlformats.org/officeDocument/2006/relationships/notesSlide" Target="../notesSlides/notesSlide9.xml"/><Relationship Id="rId1" Type="http://schemas.openxmlformats.org/officeDocument/2006/relationships/slideLayout" Target="../slideLayouts/slideLayout175.xml"/><Relationship Id="rId5" Type="http://schemas.openxmlformats.org/officeDocument/2006/relationships/image" Target="../media/image35.jp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p:nvPr/>
        </p:nvSpPr>
        <p:spPr>
          <a:xfrm>
            <a:off x="997038" y="2342303"/>
            <a:ext cx="3859800" cy="1815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 sz="2000" i="1">
                <a:solidFill>
                  <a:srgbClr val="E52123"/>
                </a:solidFill>
                <a:highlight>
                  <a:srgbClr val="FFFFFF"/>
                </a:highlight>
                <a:latin typeface="Georgia"/>
                <a:ea typeface="Georgia"/>
                <a:cs typeface="Georgia"/>
                <a:sym typeface="Georgia"/>
              </a:rPr>
              <a:t>1: The Value of Data + Data Narratives</a:t>
            </a:r>
            <a:endParaRPr sz="1000">
              <a:highlight>
                <a:srgbClr val="FFFFFF"/>
              </a:highlight>
            </a:endParaRPr>
          </a:p>
          <a:p>
            <a:pPr marL="0" marR="0" lvl="0" indent="0" algn="l" rtl="0">
              <a:lnSpc>
                <a:spcPct val="150000"/>
              </a:lnSpc>
              <a:spcBef>
                <a:spcPts val="0"/>
              </a:spcBef>
              <a:spcAft>
                <a:spcPts val="0"/>
              </a:spcAft>
              <a:buClr>
                <a:srgbClr val="E52123"/>
              </a:buClr>
              <a:buFont typeface="Georgia"/>
              <a:buNone/>
            </a:pPr>
            <a:r>
              <a:rPr lang="en" sz="2000" i="1">
                <a:solidFill>
                  <a:srgbClr val="E52123"/>
                </a:solidFill>
                <a:highlight>
                  <a:srgbClr val="000000"/>
                </a:highlight>
                <a:latin typeface="Georgia"/>
                <a:ea typeface="Georgia"/>
                <a:cs typeface="Georgia"/>
                <a:sym typeface="Georgia"/>
              </a:rPr>
              <a:t>2</a:t>
            </a:r>
            <a:r>
              <a:rPr lang="en" sz="2000" b="0" i="1" u="none" strike="noStrike" cap="none">
                <a:solidFill>
                  <a:srgbClr val="E52123"/>
                </a:solidFill>
                <a:highlight>
                  <a:srgbClr val="000000"/>
                </a:highlight>
                <a:latin typeface="Georgia"/>
                <a:ea typeface="Georgia"/>
                <a:cs typeface="Georgia"/>
                <a:sym typeface="Georgia"/>
              </a:rPr>
              <a:t>: </a:t>
            </a:r>
            <a:r>
              <a:rPr lang="en" sz="2000" i="1">
                <a:solidFill>
                  <a:srgbClr val="E52123"/>
                </a:solidFill>
                <a:highlight>
                  <a:srgbClr val="000000"/>
                </a:highlight>
                <a:latin typeface="Georgia"/>
                <a:ea typeface="Georgia"/>
                <a:cs typeface="Georgia"/>
                <a:sym typeface="Georgia"/>
              </a:rPr>
              <a:t>Excel Fundamentals</a:t>
            </a:r>
            <a:endParaRPr sz="2000" i="1">
              <a:solidFill>
                <a:srgbClr val="E52123"/>
              </a:solidFill>
              <a:highlight>
                <a:srgbClr val="000000"/>
              </a:highlight>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 sz="2000" i="1">
                <a:solidFill>
                  <a:srgbClr val="E52123"/>
                </a:solidFill>
                <a:highlight>
                  <a:srgbClr val="000000"/>
                </a:highlight>
                <a:latin typeface="Georgia"/>
                <a:ea typeface="Georgia"/>
                <a:cs typeface="Georgia"/>
                <a:sym typeface="Georgia"/>
              </a:rPr>
              <a:t>3: Data Referencing</a:t>
            </a:r>
            <a:endParaRPr sz="2000" i="1">
              <a:solidFill>
                <a:srgbClr val="E52123"/>
              </a:solidFill>
              <a:highlight>
                <a:srgbClr val="000000"/>
              </a:highlight>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endParaRPr sz="1000"/>
          </a:p>
        </p:txBody>
      </p:sp>
      <p:sp>
        <p:nvSpPr>
          <p:cNvPr id="1638" name="Shape 1638"/>
          <p:cNvSpPr/>
          <p:nvPr/>
        </p:nvSpPr>
        <p:spPr>
          <a:xfrm>
            <a:off x="4974305" y="2342303"/>
            <a:ext cx="3000300" cy="1815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E52123"/>
              </a:buClr>
              <a:buFont typeface="Georgia"/>
              <a:buNone/>
            </a:pPr>
            <a:r>
              <a:rPr lang="en" sz="2000" i="1">
                <a:solidFill>
                  <a:srgbClr val="E52123"/>
                </a:solidFill>
                <a:latin typeface="Georgia"/>
                <a:ea typeface="Georgia"/>
                <a:cs typeface="Georgia"/>
                <a:sym typeface="Georgia"/>
              </a:rPr>
              <a:t>4: Data Aggregation</a:t>
            </a:r>
            <a:endParaRPr sz="2000" i="1">
              <a:solidFill>
                <a:srgbClr val="E52123"/>
              </a:solidFill>
              <a:latin typeface="Georgia"/>
              <a:ea typeface="Georgia"/>
              <a:cs typeface="Georgia"/>
              <a:sym typeface="Georgia"/>
            </a:endParaRPr>
          </a:p>
          <a:p>
            <a:pPr marL="0" marR="0" lvl="0" indent="0" algn="l" rtl="0">
              <a:lnSpc>
                <a:spcPct val="150000"/>
              </a:lnSpc>
              <a:spcBef>
                <a:spcPts val="0"/>
              </a:spcBef>
              <a:spcAft>
                <a:spcPts val="0"/>
              </a:spcAft>
              <a:buClr>
                <a:srgbClr val="E52123"/>
              </a:buClr>
              <a:buFont typeface="Georgia"/>
              <a:buNone/>
            </a:pPr>
            <a:r>
              <a:rPr lang="en" sz="2000" b="0" i="1" u="none" strike="noStrike" cap="none">
                <a:solidFill>
                  <a:srgbClr val="E52123"/>
                </a:solidFill>
                <a:highlight>
                  <a:srgbClr val="000000"/>
                </a:highlight>
                <a:latin typeface="Georgia"/>
                <a:ea typeface="Georgia"/>
                <a:cs typeface="Georgia"/>
                <a:sym typeface="Georgia"/>
              </a:rPr>
              <a:t>5: </a:t>
            </a:r>
            <a:r>
              <a:rPr lang="en" sz="2000" i="1">
                <a:solidFill>
                  <a:srgbClr val="E52123"/>
                </a:solidFill>
                <a:highlight>
                  <a:srgbClr val="000000"/>
                </a:highlight>
                <a:latin typeface="Georgia"/>
                <a:ea typeface="Georgia"/>
                <a:cs typeface="Georgia"/>
                <a:sym typeface="Georgia"/>
              </a:rPr>
              <a:t>Data Visualization</a:t>
            </a:r>
            <a:endParaRPr sz="1000">
              <a:highlight>
                <a:srgbClr val="000000"/>
              </a:highlight>
            </a:endParaRPr>
          </a:p>
          <a:p>
            <a:pPr marL="0" marR="0" lvl="0" indent="0" algn="l" rtl="0">
              <a:lnSpc>
                <a:spcPct val="150000"/>
              </a:lnSpc>
              <a:spcBef>
                <a:spcPts val="0"/>
              </a:spcBef>
              <a:spcAft>
                <a:spcPts val="0"/>
              </a:spcAft>
              <a:buClr>
                <a:srgbClr val="E52123"/>
              </a:buClr>
              <a:buFont typeface="Georgia"/>
              <a:buNone/>
            </a:pPr>
            <a:r>
              <a:rPr lang="en" sz="2000" b="0" i="1" u="none" strike="noStrike" cap="none">
                <a:solidFill>
                  <a:srgbClr val="E52123"/>
                </a:solidFill>
                <a:highlight>
                  <a:srgbClr val="000000"/>
                </a:highlight>
                <a:latin typeface="Georgia"/>
                <a:ea typeface="Georgia"/>
                <a:cs typeface="Georgia"/>
                <a:sym typeface="Georgia"/>
              </a:rPr>
              <a:t>6: </a:t>
            </a:r>
            <a:r>
              <a:rPr lang="en" sz="2000" i="1">
                <a:solidFill>
                  <a:srgbClr val="E52123"/>
                </a:solidFill>
                <a:highlight>
                  <a:srgbClr val="000000"/>
                </a:highlight>
                <a:latin typeface="Georgia"/>
                <a:ea typeface="Georgia"/>
                <a:cs typeface="Georgia"/>
                <a:sym typeface="Georgia"/>
              </a:rPr>
              <a:t>Statistics in Excel*</a:t>
            </a:r>
            <a:endParaRPr sz="1000"/>
          </a:p>
          <a:p>
            <a:pPr marL="0" marR="0" lvl="0" indent="0" algn="l" rtl="0">
              <a:lnSpc>
                <a:spcPct val="150000"/>
              </a:lnSpc>
              <a:spcBef>
                <a:spcPts val="0"/>
              </a:spcBef>
              <a:spcAft>
                <a:spcPts val="0"/>
              </a:spcAft>
              <a:buClr>
                <a:srgbClr val="E52123"/>
              </a:buClr>
              <a:buFont typeface="Georgia"/>
              <a:buNone/>
            </a:pPr>
            <a:endParaRPr sz="1000"/>
          </a:p>
        </p:txBody>
      </p:sp>
      <p:sp>
        <p:nvSpPr>
          <p:cNvPr id="1639" name="Shape 1639"/>
          <p:cNvSpPr/>
          <p:nvPr/>
        </p:nvSpPr>
        <p:spPr>
          <a:xfrm>
            <a:off x="446550" y="1146125"/>
            <a:ext cx="8250900" cy="9483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 sz="6300" b="1">
                <a:solidFill>
                  <a:srgbClr val="FFFFFF"/>
                </a:solidFill>
                <a:latin typeface="Oswald"/>
                <a:ea typeface="Oswald"/>
                <a:cs typeface="Oswald"/>
                <a:sym typeface="Oswald"/>
              </a:rPr>
              <a:t>UNIT</a:t>
            </a:r>
            <a:r>
              <a:rPr lang="en" sz="6300" b="1" i="0" u="none" strike="noStrike" cap="none">
                <a:solidFill>
                  <a:srgbClr val="FFFFFF"/>
                </a:solidFill>
                <a:latin typeface="Oswald"/>
                <a:ea typeface="Oswald"/>
                <a:cs typeface="Oswald"/>
                <a:sym typeface="Oswald"/>
              </a:rPr>
              <a:t> </a:t>
            </a:r>
            <a:r>
              <a:rPr lang="en" sz="6300" b="1">
                <a:solidFill>
                  <a:srgbClr val="FFFFFF"/>
                </a:solidFill>
                <a:latin typeface="Oswald"/>
                <a:ea typeface="Oswald"/>
                <a:cs typeface="Oswald"/>
                <a:sym typeface="Oswald"/>
              </a:rPr>
              <a:t>1</a:t>
            </a:r>
            <a:r>
              <a:rPr lang="en" sz="6300" b="1" i="0" u="none" strike="noStrike" cap="none">
                <a:solidFill>
                  <a:srgbClr val="FFFFFF"/>
                </a:solidFill>
                <a:latin typeface="Oswald"/>
                <a:ea typeface="Oswald"/>
                <a:cs typeface="Oswald"/>
                <a:sym typeface="Oswald"/>
              </a:rPr>
              <a:t>: </a:t>
            </a:r>
            <a:r>
              <a:rPr lang="en" sz="6300" b="1">
                <a:solidFill>
                  <a:srgbClr val="FFFFFF"/>
                </a:solidFill>
                <a:latin typeface="Oswald"/>
                <a:ea typeface="Oswald"/>
                <a:cs typeface="Oswald"/>
                <a:sym typeface="Oswald"/>
              </a:rPr>
              <a:t>INTERPRETATION</a:t>
            </a:r>
            <a:endParaRPr sz="6300"/>
          </a:p>
        </p:txBody>
      </p:sp>
      <p:sp>
        <p:nvSpPr>
          <p:cNvPr id="1640" name="Shape 1640"/>
          <p:cNvSpPr/>
          <p:nvPr/>
        </p:nvSpPr>
        <p:spPr>
          <a:xfrm>
            <a:off x="446484" y="4314843"/>
            <a:ext cx="8250900" cy="608400"/>
          </a:xfrm>
          <a:prstGeom prst="rect">
            <a:avLst/>
          </a:prstGeom>
          <a:noFill/>
          <a:ln>
            <a:noFill/>
          </a:ln>
        </p:spPr>
        <p:txBody>
          <a:bodyPr spcFirstLastPara="1" wrap="square" lIns="0" tIns="0" rIns="0" bIns="0" anchor="t" anchorCtr="0">
            <a:noAutofit/>
          </a:bodyPr>
          <a:lstStyle/>
          <a:p>
            <a:pPr marL="0" marR="0" lvl="0" indent="0" algn="l" rtl="0">
              <a:lnSpc>
                <a:spcPct val="121428"/>
              </a:lnSpc>
              <a:spcBef>
                <a:spcPts val="0"/>
              </a:spcBef>
              <a:spcAft>
                <a:spcPts val="0"/>
              </a:spcAft>
              <a:buClr>
                <a:srgbClr val="000000"/>
              </a:buClr>
              <a:buFont typeface="Arial"/>
              <a:buNone/>
            </a:pPr>
            <a:r>
              <a:rPr lang="en" sz="2000" i="1" dirty="0">
                <a:solidFill>
                  <a:srgbClr val="E52123"/>
                </a:solidFill>
                <a:latin typeface="Georgia"/>
                <a:ea typeface="Georgia"/>
                <a:cs typeface="Georgia"/>
                <a:sym typeface="Georgia"/>
              </a:rPr>
              <a:t>James Larkin – Data Analytics Instructor</a:t>
            </a:r>
            <a:endParaRPr sz="2000" b="0" i="1" u="none" strike="noStrike" cap="none" dirty="0">
              <a:solidFill>
                <a:srgbClr val="EAEAEA"/>
              </a:solidFill>
              <a:latin typeface="Georgia"/>
              <a:ea typeface="Georgia"/>
              <a:cs typeface="Georgia"/>
              <a:sym typeface="Georg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7"/>
                                        </p:tgtEl>
                                        <p:attrNameLst>
                                          <p:attrName>style.visibility</p:attrName>
                                        </p:attrNameLst>
                                      </p:cBhvr>
                                      <p:to>
                                        <p:strVal val="visible"/>
                                      </p:to>
                                    </p:set>
                                    <p:animEffect transition="in" filter="fade">
                                      <p:cBhvr>
                                        <p:cTn id="7" dur="500"/>
                                        <p:tgtEl>
                                          <p:spTgt spid="16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
                                        </p:tgtEl>
                                        <p:attrNameLst>
                                          <p:attrName>style.visibility</p:attrName>
                                        </p:attrNameLst>
                                      </p:cBhvr>
                                      <p:to>
                                        <p:strVal val="visible"/>
                                      </p:to>
                                    </p:set>
                                    <p:animEffect transition="in" filter="fade">
                                      <p:cBhvr>
                                        <p:cTn id="12" dur="500"/>
                                        <p:tgtEl>
                                          <p:spTgt spid="1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Shape 1749"/>
          <p:cNvSpPr txBox="1"/>
          <p:nvPr/>
        </p:nvSpPr>
        <p:spPr>
          <a:xfrm>
            <a:off x="428625" y="4301487"/>
            <a:ext cx="8278500" cy="330900"/>
          </a:xfrm>
          <a:prstGeom prst="rect">
            <a:avLst/>
          </a:prstGeom>
          <a:noFill/>
          <a:ln>
            <a:noFill/>
          </a:ln>
        </p:spPr>
        <p:txBody>
          <a:bodyPr spcFirstLastPara="1" wrap="square" lIns="26750" tIns="26750" rIns="26750" bIns="26750" anchor="ctr" anchorCtr="0">
            <a:noAutofit/>
          </a:bodyPr>
          <a:lstStyle/>
          <a:p>
            <a:pPr marL="0" marR="0" lvl="0" indent="0" algn="ctr" rtl="0">
              <a:spcBef>
                <a:spcPts val="0"/>
              </a:spcBef>
              <a:spcAft>
                <a:spcPts val="0"/>
              </a:spcAft>
              <a:buNone/>
            </a:pPr>
            <a:endParaRPr sz="1800">
              <a:latin typeface="Georgia"/>
              <a:ea typeface="Georgia"/>
              <a:cs typeface="Georgia"/>
              <a:sym typeface="Georgia"/>
            </a:endParaRPr>
          </a:p>
        </p:txBody>
      </p:sp>
      <p:sp>
        <p:nvSpPr>
          <p:cNvPr id="1750" name="Shape 1750" descr="Image result for excel spreadmart tangled"/>
          <p:cNvSpPr/>
          <p:nvPr/>
        </p:nvSpPr>
        <p:spPr>
          <a:xfrm>
            <a:off x="66177" y="-49614"/>
            <a:ext cx="114000" cy="114000"/>
          </a:xfrm>
          <a:prstGeom prst="rect">
            <a:avLst/>
          </a:prstGeom>
          <a:noFill/>
          <a:ln>
            <a:noFill/>
          </a:ln>
        </p:spPr>
        <p:txBody>
          <a:bodyPr spcFirstLastPara="1" wrap="square" lIns="34225" tIns="17100" rIns="34225" bIns="17100" anchor="t" anchorCtr="0">
            <a:noAutofit/>
          </a:bodyPr>
          <a:lstStyle/>
          <a:p>
            <a:pPr marL="0" marR="0" lvl="0" indent="0" algn="l" rtl="0">
              <a:spcBef>
                <a:spcPts val="0"/>
              </a:spcBef>
              <a:spcAft>
                <a:spcPts val="0"/>
              </a:spcAft>
              <a:buNone/>
            </a:pPr>
            <a:endParaRPr sz="500">
              <a:solidFill>
                <a:schemeClr val="dk1"/>
              </a:solidFill>
              <a:latin typeface="Calibri"/>
              <a:ea typeface="Calibri"/>
              <a:cs typeface="Calibri"/>
              <a:sym typeface="Calibri"/>
            </a:endParaRPr>
          </a:p>
        </p:txBody>
      </p:sp>
      <p:pic>
        <p:nvPicPr>
          <p:cNvPr id="1751" name="Shape 1751" descr="Related image"/>
          <p:cNvPicPr preferRelativeResize="0"/>
          <p:nvPr/>
        </p:nvPicPr>
        <p:blipFill rotWithShape="1">
          <a:blip r:embed="rId3">
            <a:alphaModFix/>
          </a:blip>
          <a:srcRect t="15148" b="-1467"/>
          <a:stretch/>
        </p:blipFill>
        <p:spPr>
          <a:xfrm>
            <a:off x="5662253" y="1145144"/>
            <a:ext cx="1919700" cy="2941800"/>
          </a:xfrm>
          <a:prstGeom prst="rect">
            <a:avLst/>
          </a:prstGeom>
          <a:noFill/>
          <a:ln>
            <a:noFill/>
          </a:ln>
        </p:spPr>
      </p:pic>
      <p:pic>
        <p:nvPicPr>
          <p:cNvPr id="1752" name="Shape 1752"/>
          <p:cNvPicPr preferRelativeResize="0"/>
          <p:nvPr/>
        </p:nvPicPr>
        <p:blipFill rotWithShape="1">
          <a:blip r:embed="rId4">
            <a:alphaModFix/>
          </a:blip>
          <a:srcRect t="-2135" b="17072"/>
          <a:stretch/>
        </p:blipFill>
        <p:spPr>
          <a:xfrm>
            <a:off x="5818328" y="1570906"/>
            <a:ext cx="1613400" cy="2460900"/>
          </a:xfrm>
          <a:prstGeom prst="rect">
            <a:avLst/>
          </a:prstGeom>
          <a:noFill/>
          <a:ln>
            <a:noFill/>
          </a:ln>
        </p:spPr>
      </p:pic>
      <p:pic>
        <p:nvPicPr>
          <p:cNvPr id="1753" name="Shape 1753"/>
          <p:cNvPicPr preferRelativeResize="0"/>
          <p:nvPr/>
        </p:nvPicPr>
        <p:blipFill rotWithShape="1">
          <a:blip r:embed="rId5">
            <a:alphaModFix/>
          </a:blip>
          <a:srcRect b="7646"/>
          <a:stretch/>
        </p:blipFill>
        <p:spPr>
          <a:xfrm>
            <a:off x="7283468" y="2502129"/>
            <a:ext cx="1050000" cy="1701300"/>
          </a:xfrm>
          <a:prstGeom prst="rect">
            <a:avLst/>
          </a:prstGeom>
          <a:noFill/>
          <a:ln>
            <a:noFill/>
          </a:ln>
        </p:spPr>
      </p:pic>
      <p:pic>
        <p:nvPicPr>
          <p:cNvPr id="1754" name="Shape 1754"/>
          <p:cNvPicPr preferRelativeResize="0"/>
          <p:nvPr/>
        </p:nvPicPr>
        <p:blipFill rotWithShape="1">
          <a:blip r:embed="rId6">
            <a:alphaModFix/>
          </a:blip>
          <a:srcRect/>
          <a:stretch/>
        </p:blipFill>
        <p:spPr>
          <a:xfrm>
            <a:off x="7433950" y="2966822"/>
            <a:ext cx="730500" cy="947700"/>
          </a:xfrm>
          <a:prstGeom prst="rect">
            <a:avLst/>
          </a:prstGeom>
          <a:noFill/>
          <a:ln>
            <a:noFill/>
          </a:ln>
        </p:spPr>
      </p:pic>
      <p:grpSp>
        <p:nvGrpSpPr>
          <p:cNvPr id="1755" name="Shape 1755"/>
          <p:cNvGrpSpPr/>
          <p:nvPr/>
        </p:nvGrpSpPr>
        <p:grpSpPr>
          <a:xfrm>
            <a:off x="899312" y="1113931"/>
            <a:ext cx="4455685" cy="2919271"/>
            <a:chOff x="498174" y="1737626"/>
            <a:chExt cx="6337200" cy="4152000"/>
          </a:xfrm>
        </p:grpSpPr>
        <p:pic>
          <p:nvPicPr>
            <p:cNvPr id="1756" name="Shape 1756" descr="Related image"/>
            <p:cNvPicPr preferRelativeResize="0"/>
            <p:nvPr/>
          </p:nvPicPr>
          <p:blipFill rotWithShape="1">
            <a:blip r:embed="rId7">
              <a:alphaModFix/>
            </a:blip>
            <a:srcRect l="4857" r="21319"/>
            <a:stretch/>
          </p:blipFill>
          <p:spPr>
            <a:xfrm>
              <a:off x="982339" y="1788797"/>
              <a:ext cx="5125800" cy="3967800"/>
            </a:xfrm>
            <a:prstGeom prst="rect">
              <a:avLst/>
            </a:prstGeom>
            <a:noFill/>
            <a:ln>
              <a:noFill/>
            </a:ln>
          </p:spPr>
        </p:pic>
        <p:pic>
          <p:nvPicPr>
            <p:cNvPr id="1757" name="Shape 1757" descr="Related image"/>
            <p:cNvPicPr preferRelativeResize="0"/>
            <p:nvPr/>
          </p:nvPicPr>
          <p:blipFill rotWithShape="1">
            <a:blip r:embed="rId7">
              <a:alphaModFix/>
            </a:blip>
            <a:srcRect l="50146" t="18293" r="4773"/>
            <a:stretch/>
          </p:blipFill>
          <p:spPr>
            <a:xfrm>
              <a:off x="3163824" y="2514606"/>
              <a:ext cx="3130200" cy="3242100"/>
            </a:xfrm>
            <a:prstGeom prst="rect">
              <a:avLst/>
            </a:prstGeom>
            <a:noFill/>
            <a:ln>
              <a:noFill/>
            </a:ln>
          </p:spPr>
        </p:pic>
        <p:pic>
          <p:nvPicPr>
            <p:cNvPr id="1758" name="Shape 1758" descr="Image result for ipad transparent"/>
            <p:cNvPicPr preferRelativeResize="0"/>
            <p:nvPr/>
          </p:nvPicPr>
          <p:blipFill rotWithShape="1">
            <a:blip r:embed="rId8">
              <a:alphaModFix/>
            </a:blip>
            <a:srcRect r="-2648"/>
            <a:stretch/>
          </p:blipFill>
          <p:spPr>
            <a:xfrm>
              <a:off x="498174" y="1737626"/>
              <a:ext cx="6337200" cy="4152000"/>
            </a:xfrm>
            <a:prstGeom prst="rect">
              <a:avLst/>
            </a:prstGeom>
            <a:noFill/>
            <a:ln>
              <a:noFill/>
            </a:ln>
          </p:spPr>
        </p:pic>
      </p:grpSp>
      <p:sp>
        <p:nvSpPr>
          <p:cNvPr id="1759" name="Shape 1759"/>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EXAMPLE: MOBILE DASHBOARDS</a:t>
            </a:r>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51"/>
                                        </p:tgtEl>
                                        <p:attrNameLst>
                                          <p:attrName>style.visibility</p:attrName>
                                        </p:attrNameLst>
                                      </p:cBhvr>
                                      <p:to>
                                        <p:strVal val="visible"/>
                                      </p:to>
                                    </p:set>
                                    <p:animEffect transition="in" filter="fade">
                                      <p:cBhvr>
                                        <p:cTn id="7" dur="500"/>
                                        <p:tgtEl>
                                          <p:spTgt spid="1751"/>
                                        </p:tgtEl>
                                      </p:cBhvr>
                                    </p:animEffect>
                                  </p:childTnLst>
                                </p:cTn>
                              </p:par>
                              <p:par>
                                <p:cTn id="8" presetID="10" presetClass="entr" presetSubtype="0" fill="hold" nodeType="withEffect">
                                  <p:stCondLst>
                                    <p:cond delay="2250"/>
                                  </p:stCondLst>
                                  <p:childTnLst>
                                    <p:set>
                                      <p:cBhvr>
                                        <p:cTn id="9" dur="1" fill="hold">
                                          <p:stCondLst>
                                            <p:cond delay="0"/>
                                          </p:stCondLst>
                                        </p:cTn>
                                        <p:tgtEl>
                                          <p:spTgt spid="1753"/>
                                        </p:tgtEl>
                                        <p:attrNameLst>
                                          <p:attrName>style.visibility</p:attrName>
                                        </p:attrNameLst>
                                      </p:cBhvr>
                                      <p:to>
                                        <p:strVal val="visible"/>
                                      </p:to>
                                    </p:set>
                                    <p:animEffect transition="in" filter="fade">
                                      <p:cBhvr>
                                        <p:cTn id="10" dur="500"/>
                                        <p:tgtEl>
                                          <p:spTgt spid="1753"/>
                                        </p:tgtEl>
                                      </p:cBhvr>
                                    </p:animEffect>
                                  </p:childTnLst>
                                </p:cTn>
                              </p:par>
                              <p:par>
                                <p:cTn id="11" presetID="10" presetClass="entr" presetSubtype="0" fill="hold" nodeType="withEffect">
                                  <p:stCondLst>
                                    <p:cond delay="4000"/>
                                  </p:stCondLst>
                                  <p:childTnLst>
                                    <p:set>
                                      <p:cBhvr>
                                        <p:cTn id="12" dur="1" fill="hold">
                                          <p:stCondLst>
                                            <p:cond delay="0"/>
                                          </p:stCondLst>
                                        </p:cTn>
                                        <p:tgtEl>
                                          <p:spTgt spid="1754"/>
                                        </p:tgtEl>
                                        <p:attrNameLst>
                                          <p:attrName>style.visibility</p:attrName>
                                        </p:attrNameLst>
                                      </p:cBhvr>
                                      <p:to>
                                        <p:strVal val="visible"/>
                                      </p:to>
                                    </p:set>
                                    <p:animEffect transition="in" filter="fade">
                                      <p:cBhvr>
                                        <p:cTn id="13" dur="250"/>
                                        <p:tgtEl>
                                          <p:spTgt spid="1754"/>
                                        </p:tgtEl>
                                      </p:cBhvr>
                                    </p:animEffect>
                                  </p:childTnLst>
                                </p:cTn>
                              </p:par>
                              <p:par>
                                <p:cTn id="14" presetID="10" presetClass="exit" presetSubtype="0" fill="hold" nodeType="withEffect">
                                  <p:stCondLst>
                                    <p:cond delay="7000"/>
                                  </p:stCondLst>
                                  <p:childTnLst>
                                    <p:animEffect transition="out" filter="fade">
                                      <p:cBhvr>
                                        <p:cTn id="15" dur="250"/>
                                        <p:tgtEl>
                                          <p:spTgt spid="1754"/>
                                        </p:tgtEl>
                                      </p:cBhvr>
                                    </p:animEffect>
                                    <p:set>
                                      <p:cBhvr>
                                        <p:cTn id="16" dur="1" fill="hold">
                                          <p:stCondLst>
                                            <p:cond delay="250"/>
                                          </p:stCondLst>
                                        </p:cTn>
                                        <p:tgtEl>
                                          <p:spTgt spid="1754"/>
                                        </p:tgtEl>
                                        <p:attrNameLst>
                                          <p:attrName>style.visibility</p:attrName>
                                        </p:attrNameLst>
                                      </p:cBhvr>
                                      <p:to>
                                        <p:strVal val="hidden"/>
                                      </p:to>
                                    </p:set>
                                  </p:childTnLst>
                                </p:cTn>
                              </p:par>
                              <p:par>
                                <p:cTn id="17" presetID="10" presetClass="entr" presetSubtype="0" fill="hold" nodeType="withEffect">
                                  <p:stCondLst>
                                    <p:cond delay="4500"/>
                                  </p:stCondLst>
                                  <p:childTnLst>
                                    <p:set>
                                      <p:cBhvr>
                                        <p:cTn id="18" dur="1" fill="hold">
                                          <p:stCondLst>
                                            <p:cond delay="0"/>
                                          </p:stCondLst>
                                        </p:cTn>
                                        <p:tgtEl>
                                          <p:spTgt spid="1749"/>
                                        </p:tgtEl>
                                        <p:attrNameLst>
                                          <p:attrName>style.visibility</p:attrName>
                                        </p:attrNameLst>
                                      </p:cBhvr>
                                      <p:to>
                                        <p:strVal val="visible"/>
                                      </p:to>
                                    </p:set>
                                    <p:animEffect transition="in" filter="fade">
                                      <p:cBhvr>
                                        <p:cTn id="19" dur="500"/>
                                        <p:tgtEl>
                                          <p:spTgt spid="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Shape 1764"/>
          <p:cNvSpPr/>
          <p:nvPr/>
        </p:nvSpPr>
        <p:spPr>
          <a:xfrm>
            <a:off x="3521278" y="4831894"/>
            <a:ext cx="2101500" cy="180900"/>
          </a:xfrm>
          <a:prstGeom prst="rect">
            <a:avLst/>
          </a:prstGeom>
          <a:noFill/>
          <a:ln>
            <a:noFill/>
          </a:ln>
        </p:spPr>
        <p:txBody>
          <a:bodyPr spcFirstLastPara="1" wrap="square" lIns="26750" tIns="26750" rIns="26750" bIns="26750" anchor="ctr" anchorCtr="0">
            <a:noAutofit/>
          </a:bodyPr>
          <a:lstStyle/>
          <a:p>
            <a:pPr marL="0" marR="0" lvl="0" indent="0" algn="l" rtl="0">
              <a:spcBef>
                <a:spcPts val="0"/>
              </a:spcBef>
              <a:spcAft>
                <a:spcPts val="0"/>
              </a:spcAft>
              <a:buNone/>
            </a:pPr>
            <a:r>
              <a:rPr lang="en" sz="800" b="1">
                <a:solidFill>
                  <a:srgbClr val="7F7F7F"/>
                </a:solidFill>
                <a:latin typeface="Calibri"/>
                <a:ea typeface="Calibri"/>
                <a:cs typeface="Calibri"/>
                <a:sym typeface="Calibri"/>
              </a:rPr>
              <a:t>Source</a:t>
            </a:r>
            <a:r>
              <a:rPr lang="en" sz="800">
                <a:solidFill>
                  <a:srgbClr val="7F7F7F"/>
                </a:solidFill>
                <a:latin typeface="Calibri"/>
                <a:ea typeface="Calibri"/>
                <a:cs typeface="Calibri"/>
                <a:sym typeface="Calibri"/>
              </a:rPr>
              <a:t>: WG.net “ROI of BI” presentation (2015)</a:t>
            </a:r>
            <a:endParaRPr sz="800">
              <a:solidFill>
                <a:srgbClr val="7F7F7F"/>
              </a:solidFill>
              <a:latin typeface="Calibri"/>
              <a:ea typeface="Calibri"/>
              <a:cs typeface="Calibri"/>
              <a:sym typeface="Calibri"/>
            </a:endParaRPr>
          </a:p>
        </p:txBody>
      </p:sp>
      <p:sp>
        <p:nvSpPr>
          <p:cNvPr id="1765" name="Shape 1765"/>
          <p:cNvSpPr txBox="1"/>
          <p:nvPr/>
        </p:nvSpPr>
        <p:spPr>
          <a:xfrm>
            <a:off x="421481" y="4367025"/>
            <a:ext cx="8315400" cy="284700"/>
          </a:xfrm>
          <a:prstGeom prst="rect">
            <a:avLst/>
          </a:prstGeom>
          <a:noFill/>
          <a:ln>
            <a:noFill/>
          </a:ln>
        </p:spPr>
        <p:txBody>
          <a:bodyPr spcFirstLastPara="1" wrap="square" lIns="26750" tIns="26750" rIns="26750" bIns="26750" anchor="ctr" anchorCtr="0">
            <a:noAutofit/>
          </a:bodyPr>
          <a:lstStyle/>
          <a:p>
            <a:pPr marL="0" marR="0" lvl="0" indent="0" algn="ctr" rtl="0">
              <a:spcBef>
                <a:spcPts val="0"/>
              </a:spcBef>
              <a:spcAft>
                <a:spcPts val="0"/>
              </a:spcAft>
              <a:buNone/>
            </a:pPr>
            <a:endParaRPr sz="1400">
              <a:latin typeface="Georgia"/>
              <a:ea typeface="Georgia"/>
              <a:cs typeface="Georgia"/>
              <a:sym typeface="Georgia"/>
            </a:endParaRPr>
          </a:p>
        </p:txBody>
      </p:sp>
      <p:sp>
        <p:nvSpPr>
          <p:cNvPr id="1766" name="Shape 1766" descr="Image result for excel spreadmart tangled"/>
          <p:cNvSpPr/>
          <p:nvPr/>
        </p:nvSpPr>
        <p:spPr>
          <a:xfrm>
            <a:off x="66177" y="-49614"/>
            <a:ext cx="114000" cy="114000"/>
          </a:xfrm>
          <a:prstGeom prst="rect">
            <a:avLst/>
          </a:prstGeom>
          <a:noFill/>
          <a:ln>
            <a:noFill/>
          </a:ln>
        </p:spPr>
        <p:txBody>
          <a:bodyPr spcFirstLastPara="1" wrap="square" lIns="34225" tIns="17100" rIns="34225" bIns="17100" anchor="t" anchorCtr="0">
            <a:noAutofit/>
          </a:bodyPr>
          <a:lstStyle/>
          <a:p>
            <a:pPr marL="0" marR="0" lvl="0" indent="0" algn="l" rtl="0">
              <a:spcBef>
                <a:spcPts val="0"/>
              </a:spcBef>
              <a:spcAft>
                <a:spcPts val="0"/>
              </a:spcAft>
              <a:buNone/>
            </a:pPr>
            <a:endParaRPr sz="500">
              <a:solidFill>
                <a:schemeClr val="dk1"/>
              </a:solidFill>
              <a:latin typeface="Calibri"/>
              <a:ea typeface="Calibri"/>
              <a:cs typeface="Calibri"/>
              <a:sym typeface="Calibri"/>
            </a:endParaRPr>
          </a:p>
        </p:txBody>
      </p:sp>
      <p:pic>
        <p:nvPicPr>
          <p:cNvPr id="1767" name="Shape 1767"/>
          <p:cNvPicPr preferRelativeResize="0"/>
          <p:nvPr/>
        </p:nvPicPr>
        <p:blipFill rotWithShape="1">
          <a:blip r:embed="rId3">
            <a:alphaModFix/>
          </a:blip>
          <a:srcRect t="7442" r="999" b="4999"/>
          <a:stretch/>
        </p:blipFill>
        <p:spPr>
          <a:xfrm>
            <a:off x="1454168" y="1098547"/>
            <a:ext cx="6235500" cy="3073800"/>
          </a:xfrm>
          <a:prstGeom prst="rect">
            <a:avLst/>
          </a:prstGeom>
          <a:noFill/>
          <a:ln w="9525"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pic>
      <p:sp>
        <p:nvSpPr>
          <p:cNvPr id="1768" name="Shape 1768"/>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a:t>EXAMPLE</a:t>
            </a:r>
            <a:r>
              <a:rPr lang="en" sz="2400" b="1" i="0" u="none" strike="noStrike" cap="none">
                <a:solidFill>
                  <a:schemeClr val="dk1"/>
                </a:solidFill>
                <a:latin typeface="Oswald"/>
                <a:ea typeface="Oswald"/>
                <a:cs typeface="Oswald"/>
                <a:sym typeface="Oswald"/>
              </a:rPr>
              <a:t>: SOCIAL MEDIA BUZZ</a:t>
            </a:r>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765"/>
                                        </p:tgtEl>
                                        <p:attrNameLst>
                                          <p:attrName>style.visibility</p:attrName>
                                        </p:attrNameLst>
                                      </p:cBhvr>
                                      <p:to>
                                        <p:strVal val="visible"/>
                                      </p:to>
                                    </p:set>
                                    <p:animEffect transition="in" filter="fade">
                                      <p:cBhvr>
                                        <p:cTn id="7" dur="500"/>
                                        <p:tgtEl>
                                          <p:spTgt spid="1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pic>
        <p:nvPicPr>
          <p:cNvPr id="1773" name="Shape 1773"/>
          <p:cNvPicPr preferRelativeResize="0"/>
          <p:nvPr/>
        </p:nvPicPr>
        <p:blipFill rotWithShape="1">
          <a:blip r:embed="rId3">
            <a:alphaModFix/>
          </a:blip>
          <a:srcRect/>
          <a:stretch/>
        </p:blipFill>
        <p:spPr>
          <a:xfrm>
            <a:off x="3292388" y="3671638"/>
            <a:ext cx="3629100" cy="935100"/>
          </a:xfrm>
          <a:prstGeom prst="rect">
            <a:avLst/>
          </a:prstGeom>
          <a:noFill/>
          <a:ln>
            <a:noFill/>
          </a:ln>
        </p:spPr>
      </p:pic>
      <p:pic>
        <p:nvPicPr>
          <p:cNvPr id="1774" name="Shape 1774"/>
          <p:cNvPicPr preferRelativeResize="0"/>
          <p:nvPr/>
        </p:nvPicPr>
        <p:blipFill rotWithShape="1">
          <a:blip r:embed="rId4">
            <a:alphaModFix/>
          </a:blip>
          <a:srcRect/>
          <a:stretch/>
        </p:blipFill>
        <p:spPr>
          <a:xfrm>
            <a:off x="6207838" y="945376"/>
            <a:ext cx="2021400" cy="710400"/>
          </a:xfrm>
          <a:prstGeom prst="rect">
            <a:avLst/>
          </a:prstGeom>
          <a:noFill/>
          <a:ln>
            <a:noFill/>
          </a:ln>
        </p:spPr>
      </p:pic>
      <p:sp>
        <p:nvSpPr>
          <p:cNvPr id="1775" name="Shape 1775"/>
          <p:cNvSpPr txBox="1"/>
          <p:nvPr/>
        </p:nvSpPr>
        <p:spPr>
          <a:xfrm>
            <a:off x="453647" y="1146277"/>
            <a:ext cx="8182500" cy="28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6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None/>
            </a:pPr>
            <a:r>
              <a:rPr lang="en" sz="1800" b="0" i="0" u="none" strike="noStrike" cap="none">
                <a:solidFill>
                  <a:schemeClr val="dk1"/>
                </a:solidFill>
                <a:latin typeface="Georgia"/>
                <a:ea typeface="Georgia"/>
                <a:cs typeface="Georgia"/>
                <a:sym typeface="Georgia"/>
              </a:rPr>
              <a:t>Issue: Google AdWords spending analysis.</a:t>
            </a:r>
            <a:endParaRPr sz="1800"/>
          </a:p>
          <a:p>
            <a:pPr marL="152400" marR="0" lvl="0" indent="-25400" algn="l" rtl="0">
              <a:lnSpc>
                <a:spcPct val="100000"/>
              </a:lnSpc>
              <a:spcBef>
                <a:spcPts val="0"/>
              </a:spcBef>
              <a:spcAft>
                <a:spcPts val="0"/>
              </a:spcAft>
              <a:buClr>
                <a:srgbClr val="000000"/>
              </a:buClr>
              <a:buSzPts val="2100"/>
              <a:buFont typeface="Georgia"/>
              <a:buNone/>
            </a:pPr>
            <a:endParaRPr sz="1800" b="0" i="0" u="none" strike="noStrike" cap="none">
              <a:solidFill>
                <a:schemeClr val="dk1"/>
              </a:solidFill>
              <a:latin typeface="Georgia"/>
              <a:ea typeface="Georgia"/>
              <a:cs typeface="Georgia"/>
              <a:sym typeface="Georgia"/>
            </a:endParaRPr>
          </a:p>
          <a:p>
            <a:pPr marL="495300" marR="0" lvl="1" indent="-177800" algn="l" rtl="0">
              <a:lnSpc>
                <a:spcPct val="10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CEO’s question: </a:t>
            </a:r>
            <a:r>
              <a:rPr lang="en" sz="1800">
                <a:solidFill>
                  <a:schemeClr val="dk1"/>
                </a:solidFill>
                <a:latin typeface="Georgia"/>
                <a:ea typeface="Georgia"/>
                <a:cs typeface="Georgia"/>
                <a:sym typeface="Georgia"/>
              </a:rPr>
              <a:t>“W</a:t>
            </a:r>
            <a:r>
              <a:rPr lang="en" sz="1800" b="0" i="0" u="none" strike="noStrike" cap="none">
                <a:solidFill>
                  <a:schemeClr val="dk1"/>
                </a:solidFill>
                <a:latin typeface="Georgia"/>
                <a:ea typeface="Georgia"/>
                <a:cs typeface="Georgia"/>
                <a:sym typeface="Georgia"/>
              </a:rPr>
              <a:t>hat is the ad</a:t>
            </a:r>
            <a:r>
              <a:rPr lang="en" sz="1800">
                <a:solidFill>
                  <a:schemeClr val="dk1"/>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spend ROI on 3,200 </a:t>
            </a:r>
            <a:r>
              <a:rPr lang="en" sz="1800">
                <a:solidFill>
                  <a:schemeClr val="dk1"/>
                </a:solidFill>
                <a:latin typeface="Georgia"/>
                <a:ea typeface="Georgia"/>
                <a:cs typeface="Georgia"/>
                <a:sym typeface="Georgia"/>
              </a:rPr>
              <a:t>key</a:t>
            </a:r>
            <a:r>
              <a:rPr lang="en" sz="1800" b="0" i="0" u="none" strike="noStrike" cap="none">
                <a:solidFill>
                  <a:schemeClr val="dk1"/>
                </a:solidFill>
                <a:latin typeface="Georgia"/>
                <a:ea typeface="Georgia"/>
                <a:cs typeface="Georgia"/>
                <a:sym typeface="Georgia"/>
              </a:rPr>
              <a:t>words?</a:t>
            </a:r>
            <a:r>
              <a:rPr lang="en" sz="1800">
                <a:solidFill>
                  <a:schemeClr val="dk1"/>
                </a:solidFill>
                <a:latin typeface="Georgia"/>
                <a:ea typeface="Georgia"/>
                <a:cs typeface="Georgia"/>
                <a:sym typeface="Georgia"/>
              </a:rPr>
              <a:t>”</a:t>
            </a:r>
            <a:endParaRPr sz="1800"/>
          </a:p>
          <a:p>
            <a:pPr marL="495300" marR="0" lvl="1" indent="-177800" algn="l" rtl="0">
              <a:lnSpc>
                <a:spcPct val="10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Ad </a:t>
            </a:r>
            <a:r>
              <a:rPr lang="en" sz="1800">
                <a:solidFill>
                  <a:schemeClr val="dk1"/>
                </a:solidFill>
                <a:latin typeface="Georgia"/>
                <a:ea typeface="Georgia"/>
                <a:cs typeface="Georgia"/>
                <a:sym typeface="Georgia"/>
              </a:rPr>
              <a:t>a</a:t>
            </a:r>
            <a:r>
              <a:rPr lang="en" sz="1800" b="0" i="0" u="none" strike="noStrike" cap="none">
                <a:solidFill>
                  <a:schemeClr val="dk1"/>
                </a:solidFill>
                <a:latin typeface="Georgia"/>
                <a:ea typeface="Georgia"/>
                <a:cs typeface="Georgia"/>
                <a:sym typeface="Georgia"/>
              </a:rPr>
              <a:t>gency analysis: 98</a:t>
            </a:r>
            <a:r>
              <a:rPr lang="en" sz="1800">
                <a:solidFill>
                  <a:schemeClr val="dk1"/>
                </a:solidFill>
                <a:latin typeface="Georgia"/>
                <a:ea typeface="Georgia"/>
                <a:cs typeface="Georgia"/>
                <a:sym typeface="Georgia"/>
              </a:rPr>
              <a:t>% of the</a:t>
            </a:r>
            <a:r>
              <a:rPr lang="en" sz="1800" b="0" i="0" u="none" strike="noStrike" cap="none">
                <a:solidFill>
                  <a:schemeClr val="dk1"/>
                </a:solidFill>
                <a:latin typeface="Georgia"/>
                <a:ea typeface="Georgia"/>
                <a:cs typeface="Georgia"/>
                <a:sym typeface="Georgia"/>
              </a:rPr>
              <a:t> revenue is coming from only </a:t>
            </a:r>
            <a:r>
              <a:rPr lang="en" sz="1800" b="1" i="0" strike="noStrike" cap="none">
                <a:solidFill>
                  <a:schemeClr val="dk1"/>
                </a:solidFill>
                <a:latin typeface="Georgia"/>
                <a:ea typeface="Georgia"/>
                <a:cs typeface="Georgia"/>
                <a:sym typeface="Georgia"/>
              </a:rPr>
              <a:t>22 words</a:t>
            </a:r>
            <a:r>
              <a:rPr lang="en"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495300" marR="0" lvl="1" indent="-177800" algn="l" rtl="0">
              <a:lnSpc>
                <a:spcPct val="100000"/>
              </a:lnSpc>
              <a:spcBef>
                <a:spcPts val="0"/>
              </a:spcBef>
              <a:spcAft>
                <a:spcPts val="0"/>
              </a:spcAft>
              <a:buClr>
                <a:schemeClr val="dk1"/>
              </a:buClr>
              <a:buSzPts val="1800"/>
              <a:buFont typeface="Georgia"/>
              <a:buChar char="‣"/>
            </a:pPr>
            <a:r>
              <a:rPr lang="en" sz="1800" b="1" i="0" strike="noStrike" cap="none">
                <a:solidFill>
                  <a:schemeClr val="dk1"/>
                </a:solidFill>
                <a:latin typeface="Georgia"/>
                <a:ea typeface="Georgia"/>
                <a:cs typeface="Georgia"/>
                <a:sym typeface="Georgia"/>
              </a:rPr>
              <a:t>22 words</a:t>
            </a:r>
            <a:r>
              <a:rPr lang="en" sz="1800" b="0" i="0" u="none" strike="noStrike" cap="none">
                <a:solidFill>
                  <a:schemeClr val="dk1"/>
                </a:solidFill>
                <a:latin typeface="Georgia"/>
                <a:ea typeface="Georgia"/>
                <a:cs typeface="Georgia"/>
                <a:sym typeface="Georgia"/>
              </a:rPr>
              <a:t> = “Restoration Hardware” + 21 misspell</a:t>
            </a:r>
            <a:r>
              <a:rPr lang="en" sz="1800">
                <a:solidFill>
                  <a:schemeClr val="dk1"/>
                </a:solidFill>
                <a:latin typeface="Georgia"/>
                <a:ea typeface="Georgia"/>
                <a:cs typeface="Georgia"/>
                <a:sym typeface="Georgia"/>
              </a:rPr>
              <a:t>ed</a:t>
            </a:r>
            <a:r>
              <a:rPr lang="en" sz="1800" b="0" i="0" u="none" strike="noStrike" cap="none">
                <a:solidFill>
                  <a:schemeClr val="dk1"/>
                </a:solidFill>
                <a:latin typeface="Georgia"/>
                <a:ea typeface="Georgia"/>
                <a:cs typeface="Georgia"/>
                <a:sym typeface="Georgia"/>
              </a:rPr>
              <a:t> variations</a:t>
            </a:r>
            <a:r>
              <a:rPr lang="en"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495300" marR="0" lvl="1" indent="-177800" algn="l" rtl="0">
              <a:lnSpc>
                <a:spcPct val="10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CEO</a:t>
            </a:r>
            <a:r>
              <a:rPr lang="en" sz="1800">
                <a:solidFill>
                  <a:schemeClr val="dk1"/>
                </a:solidFill>
                <a:latin typeface="Georgia"/>
                <a:ea typeface="Georgia"/>
                <a:cs typeface="Georgia"/>
                <a:sym typeface="Georgia"/>
              </a:rPr>
              <a:t>’s</a:t>
            </a:r>
            <a:r>
              <a:rPr lang="en" sz="1800" b="0" i="0" u="none" strike="noStrike" cap="none">
                <a:solidFill>
                  <a:schemeClr val="dk1"/>
                </a:solidFill>
                <a:latin typeface="Georgia"/>
                <a:ea typeface="Georgia"/>
                <a:cs typeface="Georgia"/>
                <a:sym typeface="Georgia"/>
              </a:rPr>
              <a:t> reply: </a:t>
            </a:r>
            <a:r>
              <a:rPr lang="en" sz="1800">
                <a:solidFill>
                  <a:schemeClr val="dk1"/>
                </a:solidFill>
                <a:latin typeface="Georgia"/>
                <a:ea typeface="Georgia"/>
                <a:cs typeface="Georgia"/>
                <a:sym typeface="Georgia"/>
              </a:rPr>
              <a:t>“</a:t>
            </a:r>
            <a:r>
              <a:rPr lang="en" sz="1800" i="1">
                <a:solidFill>
                  <a:schemeClr val="dk1"/>
                </a:solidFill>
                <a:latin typeface="Georgia"/>
                <a:ea typeface="Georgia"/>
                <a:cs typeface="Georgia"/>
                <a:sym typeface="Georgia"/>
              </a:rPr>
              <a:t>C</a:t>
            </a:r>
            <a:r>
              <a:rPr lang="en" sz="1800" b="0" i="1" u="none" strike="noStrike" cap="none">
                <a:solidFill>
                  <a:schemeClr val="dk1"/>
                </a:solidFill>
                <a:latin typeface="Georgia"/>
                <a:ea typeface="Georgia"/>
                <a:cs typeface="Georgia"/>
                <a:sym typeface="Georgia"/>
              </a:rPr>
              <a:t>ancel</a:t>
            </a:r>
            <a:r>
              <a:rPr lang="en" sz="1800">
                <a:solidFill>
                  <a:schemeClr val="dk1"/>
                </a:solidFill>
                <a:latin typeface="Georgia"/>
                <a:ea typeface="Georgia"/>
                <a:cs typeface="Georgia"/>
                <a:sym typeface="Georgia"/>
              </a:rPr>
              <a:t> —</a:t>
            </a:r>
            <a:r>
              <a:rPr lang="en" sz="1800" b="0" i="0" u="none" strike="noStrike" cap="none">
                <a:solidFill>
                  <a:schemeClr val="dk1"/>
                </a:solidFill>
                <a:latin typeface="Georgia"/>
                <a:ea typeface="Georgia"/>
                <a:cs typeface="Georgia"/>
                <a:sym typeface="Georgia"/>
              </a:rPr>
              <a:t> </a:t>
            </a:r>
            <a:r>
              <a:rPr lang="en" sz="1800" b="0" i="1" u="none" strike="noStrike" cap="none">
                <a:solidFill>
                  <a:schemeClr val="dk1"/>
                </a:solidFill>
                <a:latin typeface="Georgia"/>
                <a:ea typeface="Georgia"/>
                <a:cs typeface="Georgia"/>
                <a:sym typeface="Georgia"/>
              </a:rPr>
              <a:t>no need to buy our own name from Google.</a:t>
            </a:r>
            <a:r>
              <a:rPr lang="en" sz="1800" b="0" i="0" u="none" strike="noStrike" cap="none">
                <a:solidFill>
                  <a:schemeClr val="dk1"/>
                </a:solidFill>
                <a:latin typeface="Georgia"/>
                <a:ea typeface="Georgia"/>
                <a:cs typeface="Georgia"/>
                <a:sym typeface="Georgia"/>
              </a:rPr>
              <a:t>”</a:t>
            </a:r>
            <a:endParaRPr sz="1800"/>
          </a:p>
          <a:p>
            <a:pPr marL="0" marR="0" lvl="0" indent="0" algn="l" rtl="0">
              <a:lnSpc>
                <a:spcPct val="100000"/>
              </a:lnSpc>
              <a:spcBef>
                <a:spcPts val="700"/>
              </a:spcBef>
              <a:spcAft>
                <a:spcPts val="0"/>
              </a:spcAft>
              <a:buClr>
                <a:srgbClr val="000000"/>
              </a:buClr>
              <a:buFont typeface="Arial"/>
              <a:buNone/>
            </a:pPr>
            <a:endParaRPr sz="1000" b="0" i="0" u="none" strike="noStrike" cap="none">
              <a:solidFill>
                <a:schemeClr val="dk1"/>
              </a:solidFill>
              <a:latin typeface="Georgia"/>
              <a:ea typeface="Georgia"/>
              <a:cs typeface="Georgia"/>
              <a:sym typeface="Georgia"/>
            </a:endParaRPr>
          </a:p>
        </p:txBody>
      </p:sp>
      <p:sp>
        <p:nvSpPr>
          <p:cNvPr id="1776" name="Shape 1776"/>
          <p:cNvSpPr txBox="1"/>
          <p:nvPr/>
        </p:nvSpPr>
        <p:spPr>
          <a:xfrm>
            <a:off x="5805953" y="4825798"/>
            <a:ext cx="25983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b="1">
                <a:solidFill>
                  <a:srgbClr val="7F7F7F"/>
                </a:solidFill>
                <a:latin typeface="Calibri"/>
                <a:ea typeface="Calibri"/>
                <a:cs typeface="Calibri"/>
                <a:sym typeface="Calibri"/>
              </a:rPr>
              <a:t>Source:</a:t>
            </a:r>
            <a:r>
              <a:rPr lang="en" sz="800">
                <a:solidFill>
                  <a:srgbClr val="7F7F7F"/>
                </a:solidFill>
                <a:latin typeface="Calibri"/>
                <a:ea typeface="Calibri"/>
                <a:cs typeface="Calibri"/>
                <a:sym typeface="Calibri"/>
              </a:rPr>
              <a:t> Zero Hedge (Sep 2017) </a:t>
            </a:r>
            <a:r>
              <a:rPr lang="en" sz="800" u="sng">
                <a:solidFill>
                  <a:schemeClr val="hlink"/>
                </a:solidFill>
                <a:latin typeface="Calibri"/>
                <a:ea typeface="Calibri"/>
                <a:cs typeface="Calibri"/>
                <a:sym typeface="Calibri"/>
                <a:hlinkClick r:id="rId5"/>
              </a:rPr>
              <a:t>https://goo.gl/9AVNMD</a:t>
            </a:r>
            <a:r>
              <a:rPr lang="en" sz="800">
                <a:solidFill>
                  <a:srgbClr val="7F7F7F"/>
                </a:solidFill>
                <a:latin typeface="Calibri"/>
                <a:ea typeface="Calibri"/>
                <a:cs typeface="Calibri"/>
                <a:sym typeface="Calibri"/>
              </a:rPr>
              <a:t> </a:t>
            </a:r>
            <a:endParaRPr sz="1100"/>
          </a:p>
        </p:txBody>
      </p:sp>
      <p:sp>
        <p:nvSpPr>
          <p:cNvPr id="1777" name="Shape 1777"/>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THE VALUE OF DATA: DATA</a:t>
            </a:r>
            <a:r>
              <a:rPr lang="en"/>
              <a:t>-</a:t>
            </a:r>
            <a:r>
              <a:rPr lang="en" sz="2400" b="1" i="0" u="none" strike="noStrike" cap="none">
                <a:solidFill>
                  <a:schemeClr val="dk1"/>
                </a:solidFill>
                <a:latin typeface="Oswald"/>
                <a:ea typeface="Oswald"/>
                <a:cs typeface="Oswald"/>
                <a:sym typeface="Oswald"/>
              </a:rPr>
              <a:t>DRIVEN DECISIONS</a:t>
            </a:r>
            <a:endParaRPr/>
          </a:p>
        </p:txBody>
      </p:sp>
      <p:grpSp>
        <p:nvGrpSpPr>
          <p:cNvPr id="1778" name="Shape 1778"/>
          <p:cNvGrpSpPr/>
          <p:nvPr/>
        </p:nvGrpSpPr>
        <p:grpSpPr>
          <a:xfrm>
            <a:off x="2278973" y="3726956"/>
            <a:ext cx="860295" cy="824296"/>
            <a:chOff x="1125329" y="4914444"/>
            <a:chExt cx="1261800" cy="1209000"/>
          </a:xfrm>
        </p:grpSpPr>
        <p:grpSp>
          <p:nvGrpSpPr>
            <p:cNvPr id="1779" name="Shape 1779"/>
            <p:cNvGrpSpPr/>
            <p:nvPr/>
          </p:nvGrpSpPr>
          <p:grpSpPr>
            <a:xfrm>
              <a:off x="1125329" y="4914444"/>
              <a:ext cx="1261800" cy="1209000"/>
              <a:chOff x="1198585" y="4839438"/>
              <a:chExt cx="1261800" cy="1209000"/>
            </a:xfrm>
          </p:grpSpPr>
          <p:pic>
            <p:nvPicPr>
              <p:cNvPr id="1780" name="Shape 1780" descr="C:\Users\Craig\AppData\Local\Temp\SNAGHTMLe59068e.PNG"/>
              <p:cNvPicPr preferRelativeResize="0"/>
              <p:nvPr/>
            </p:nvPicPr>
            <p:blipFill rotWithShape="1">
              <a:blip r:embed="rId6">
                <a:alphaModFix/>
              </a:blip>
              <a:srcRect/>
              <a:stretch/>
            </p:blipFill>
            <p:spPr>
              <a:xfrm>
                <a:off x="1198585" y="4839438"/>
                <a:ext cx="1261800" cy="1209000"/>
              </a:xfrm>
              <a:prstGeom prst="rect">
                <a:avLst/>
              </a:prstGeom>
              <a:noFill/>
              <a:ln>
                <a:noFill/>
              </a:ln>
            </p:spPr>
          </p:pic>
          <p:pic>
            <p:nvPicPr>
              <p:cNvPr id="1781" name="Shape 1781" descr="Image result for google adwords logo black"/>
              <p:cNvPicPr preferRelativeResize="0"/>
              <p:nvPr/>
            </p:nvPicPr>
            <p:blipFill rotWithShape="1">
              <a:blip r:embed="rId7">
                <a:alphaModFix/>
              </a:blip>
              <a:srcRect l="18619" t="27403" r="56637" b="28389"/>
              <a:stretch/>
            </p:blipFill>
            <p:spPr>
              <a:xfrm>
                <a:off x="1498634" y="4953264"/>
                <a:ext cx="626700" cy="585300"/>
              </a:xfrm>
              <a:prstGeom prst="rect">
                <a:avLst/>
              </a:prstGeom>
              <a:noFill/>
              <a:ln>
                <a:noFill/>
              </a:ln>
            </p:spPr>
          </p:pic>
        </p:grpSp>
        <p:cxnSp>
          <p:nvCxnSpPr>
            <p:cNvPr id="1782" name="Shape 1782"/>
            <p:cNvCxnSpPr/>
            <p:nvPr/>
          </p:nvCxnSpPr>
          <p:spPr>
            <a:xfrm rot="10800000" flipH="1">
              <a:off x="1343025" y="5134050"/>
              <a:ext cx="780900" cy="752400"/>
            </a:xfrm>
            <a:prstGeom prst="straightConnector1">
              <a:avLst/>
            </a:prstGeom>
            <a:noFill/>
            <a:ln w="76200" cap="flat" cmpd="sng">
              <a:solidFill>
                <a:srgbClr val="C00000"/>
              </a:solidFill>
              <a:prstDash val="solid"/>
              <a:miter lim="800000"/>
              <a:headEnd type="none" w="sm" len="sm"/>
              <a:tailEnd type="none" w="sm" len="sm"/>
            </a:ln>
          </p:spPr>
        </p:cxnSp>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774"/>
                                        </p:tgtEl>
                                        <p:attrNameLst>
                                          <p:attrName>style.visibility</p:attrName>
                                        </p:attrNameLst>
                                      </p:cBhvr>
                                      <p:to>
                                        <p:strVal val="visible"/>
                                      </p:to>
                                    </p:set>
                                    <p:animEffect transition="in" filter="fade">
                                      <p:cBhvr>
                                        <p:cTn id="7" dur="500"/>
                                        <p:tgtEl>
                                          <p:spTgt spid="1774"/>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1778"/>
                                        </p:tgtEl>
                                        <p:attrNameLst>
                                          <p:attrName>style.visibility</p:attrName>
                                        </p:attrNameLst>
                                      </p:cBhvr>
                                      <p:to>
                                        <p:strVal val="visible"/>
                                      </p:to>
                                    </p:set>
                                    <p:animEffect transition="in" filter="fade">
                                      <p:cBhvr>
                                        <p:cTn id="11" dur="500"/>
                                        <p:tgtEl>
                                          <p:spTgt spid="1778"/>
                                        </p:tgtEl>
                                      </p:cBhvr>
                                    </p:animEffect>
                                  </p:childTnLst>
                                </p:cTn>
                              </p:par>
                            </p:childTnLst>
                          </p:cTn>
                        </p:par>
                        <p:par>
                          <p:cTn id="12" fill="hold">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1773"/>
                                        </p:tgtEl>
                                        <p:attrNameLst>
                                          <p:attrName>style.visibility</p:attrName>
                                        </p:attrNameLst>
                                      </p:cBhvr>
                                      <p:to>
                                        <p:strVal val="visible"/>
                                      </p:to>
                                    </p:set>
                                    <p:animEffect transition="in" filter="fade">
                                      <p:cBhvr>
                                        <p:cTn id="15" dur="500"/>
                                        <p:tgtEl>
                                          <p:spTgt spid="1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pic>
        <p:nvPicPr>
          <p:cNvPr id="1787" name="Shape 1787"/>
          <p:cNvPicPr preferRelativeResize="0"/>
          <p:nvPr/>
        </p:nvPicPr>
        <p:blipFill rotWithShape="1">
          <a:blip r:embed="rId3">
            <a:alphaModFix/>
          </a:blip>
          <a:srcRect l="-9266" r="-10"/>
          <a:stretch/>
        </p:blipFill>
        <p:spPr>
          <a:xfrm>
            <a:off x="4888622" y="1968133"/>
            <a:ext cx="2920200" cy="2662200"/>
          </a:xfrm>
          <a:prstGeom prst="rect">
            <a:avLst/>
          </a:prstGeom>
          <a:noFill/>
          <a:ln>
            <a:noFill/>
          </a:ln>
        </p:spPr>
      </p:pic>
      <p:pic>
        <p:nvPicPr>
          <p:cNvPr id="1788" name="Shape 1788" descr="Related image"/>
          <p:cNvPicPr preferRelativeResize="0"/>
          <p:nvPr/>
        </p:nvPicPr>
        <p:blipFill rotWithShape="1">
          <a:blip r:embed="rId4">
            <a:alphaModFix/>
          </a:blip>
          <a:srcRect t="27926" b="29843"/>
          <a:stretch/>
        </p:blipFill>
        <p:spPr>
          <a:xfrm>
            <a:off x="1761046" y="2847324"/>
            <a:ext cx="2140500" cy="903900"/>
          </a:xfrm>
          <a:prstGeom prst="rect">
            <a:avLst/>
          </a:prstGeom>
          <a:noFill/>
          <a:ln>
            <a:noFill/>
          </a:ln>
        </p:spPr>
      </p:pic>
      <p:sp>
        <p:nvSpPr>
          <p:cNvPr id="1789" name="Shape 1789"/>
          <p:cNvSpPr txBox="1"/>
          <p:nvPr/>
        </p:nvSpPr>
        <p:spPr>
          <a:xfrm>
            <a:off x="506719" y="898594"/>
            <a:ext cx="8203200" cy="2456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0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None/>
            </a:pPr>
            <a:r>
              <a:rPr lang="en" sz="2000" b="0" i="0" u="none" strike="noStrike" cap="none">
                <a:solidFill>
                  <a:schemeClr val="dk1"/>
                </a:solidFill>
                <a:latin typeface="Georgia"/>
                <a:ea typeface="Georgia"/>
                <a:cs typeface="Georgia"/>
                <a:sym typeface="Georgia"/>
              </a:rPr>
              <a:t>Issue: </a:t>
            </a:r>
            <a:r>
              <a:rPr lang="en" sz="2000">
                <a:solidFill>
                  <a:schemeClr val="dk1"/>
                </a:solidFill>
                <a:latin typeface="Georgia"/>
                <a:ea typeface="Georgia"/>
                <a:cs typeface="Georgia"/>
                <a:sym typeface="Georgia"/>
              </a:rPr>
              <a:t>American Express needs a</a:t>
            </a:r>
            <a:br>
              <a:rPr lang="en" sz="2000">
                <a:solidFill>
                  <a:schemeClr val="dk1"/>
                </a:solidFill>
                <a:latin typeface="Georgia"/>
                <a:ea typeface="Georgia"/>
                <a:cs typeface="Georgia"/>
                <a:sym typeface="Georgia"/>
              </a:rPr>
            </a:br>
            <a:r>
              <a:rPr lang="en" sz="2000">
                <a:solidFill>
                  <a:schemeClr val="dk1"/>
                </a:solidFill>
                <a:latin typeface="Georgia"/>
                <a:ea typeface="Georgia"/>
                <a:cs typeface="Georgia"/>
                <a:sym typeface="Georgia"/>
              </a:rPr>
              <a:t>d</a:t>
            </a:r>
            <a:r>
              <a:rPr lang="en" sz="2000" b="0" i="0" u="none" strike="noStrike" cap="none">
                <a:solidFill>
                  <a:schemeClr val="dk1"/>
                </a:solidFill>
                <a:latin typeface="Georgia"/>
                <a:ea typeface="Georgia"/>
                <a:cs typeface="Georgia"/>
                <a:sym typeface="Georgia"/>
              </a:rPr>
              <a:t>ata model to predict customer churn.</a:t>
            </a:r>
            <a:endParaRPr sz="2000"/>
          </a:p>
          <a:p>
            <a:pPr marL="0" marR="0" lvl="0" indent="0" algn="l" rtl="0">
              <a:lnSpc>
                <a:spcPct val="100000"/>
              </a:lnSpc>
              <a:spcBef>
                <a:spcPts val="0"/>
              </a:spcBef>
              <a:spcAft>
                <a:spcPts val="0"/>
              </a:spcAft>
              <a:buNone/>
            </a:pPr>
            <a:endParaRPr sz="2000"/>
          </a:p>
          <a:p>
            <a:pPr marL="0" marR="0" lvl="0" indent="0" algn="l" rtl="0">
              <a:lnSpc>
                <a:spcPct val="100000"/>
              </a:lnSpc>
              <a:spcBef>
                <a:spcPts val="700"/>
              </a:spcBef>
              <a:spcAft>
                <a:spcPts val="0"/>
              </a:spcAft>
              <a:buClr>
                <a:srgbClr val="000000"/>
              </a:buClr>
              <a:buFont typeface="Arial"/>
              <a:buNone/>
            </a:pPr>
            <a:endParaRPr sz="2000" b="0" i="0" u="none" strike="noStrike" cap="none">
              <a:solidFill>
                <a:schemeClr val="dk1"/>
              </a:solidFill>
              <a:latin typeface="Georgia"/>
              <a:ea typeface="Georgia"/>
              <a:cs typeface="Georgia"/>
              <a:sym typeface="Georgia"/>
            </a:endParaRPr>
          </a:p>
        </p:txBody>
      </p:sp>
      <p:sp>
        <p:nvSpPr>
          <p:cNvPr id="1790" name="Shape 1790"/>
          <p:cNvSpPr txBox="1"/>
          <p:nvPr/>
        </p:nvSpPr>
        <p:spPr>
          <a:xfrm>
            <a:off x="5805953" y="4825798"/>
            <a:ext cx="21594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b="1">
                <a:solidFill>
                  <a:srgbClr val="7F7F7F"/>
                </a:solidFill>
                <a:latin typeface="Calibri"/>
                <a:ea typeface="Calibri"/>
                <a:cs typeface="Calibri"/>
                <a:sym typeface="Calibri"/>
              </a:rPr>
              <a:t>Source: </a:t>
            </a:r>
            <a:r>
              <a:rPr lang="en" sz="800">
                <a:solidFill>
                  <a:srgbClr val="7F7F7F"/>
                </a:solidFill>
                <a:latin typeface="Calibri"/>
                <a:ea typeface="Calibri"/>
                <a:cs typeface="Calibri"/>
                <a:sym typeface="Calibri"/>
              </a:rPr>
              <a:t>HBS (Apr 2017) </a:t>
            </a:r>
            <a:r>
              <a:rPr lang="en" sz="800" u="sng">
                <a:solidFill>
                  <a:schemeClr val="hlink"/>
                </a:solidFill>
                <a:latin typeface="Calibri"/>
                <a:ea typeface="Calibri"/>
                <a:cs typeface="Calibri"/>
                <a:sym typeface="Calibri"/>
                <a:hlinkClick r:id="rId5"/>
              </a:rPr>
              <a:t>https://goo.gl/62HVDt</a:t>
            </a:r>
            <a:r>
              <a:rPr lang="en" sz="800">
                <a:solidFill>
                  <a:srgbClr val="7F7F7F"/>
                </a:solidFill>
                <a:latin typeface="Calibri"/>
                <a:ea typeface="Calibri"/>
                <a:cs typeface="Calibri"/>
                <a:sym typeface="Calibri"/>
              </a:rPr>
              <a:t> </a:t>
            </a:r>
            <a:endParaRPr sz="1100"/>
          </a:p>
        </p:txBody>
      </p:sp>
      <p:sp>
        <p:nvSpPr>
          <p:cNvPr id="1791" name="Shape 1791"/>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THE VALUE OF DATA: DATA</a:t>
            </a:r>
            <a:r>
              <a:rPr lang="en"/>
              <a:t>-</a:t>
            </a:r>
            <a:r>
              <a:rPr lang="en" sz="2400" b="1" i="0" u="none" strike="noStrike" cap="none">
                <a:solidFill>
                  <a:schemeClr val="dk1"/>
                </a:solidFill>
                <a:latin typeface="Oswald"/>
                <a:ea typeface="Oswald"/>
                <a:cs typeface="Oswald"/>
                <a:sym typeface="Oswald"/>
              </a:rPr>
              <a:t>DRIVEN DECISIONS</a:t>
            </a:r>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788"/>
                                        </p:tgtEl>
                                        <p:attrNameLst>
                                          <p:attrName>style.visibility</p:attrName>
                                        </p:attrNameLst>
                                      </p:cBhvr>
                                      <p:to>
                                        <p:strVal val="visible"/>
                                      </p:to>
                                    </p:set>
                                    <p:animEffect transition="in" filter="fade">
                                      <p:cBhvr>
                                        <p:cTn id="7" dur="750"/>
                                        <p:tgtEl>
                                          <p:spTgt spid="1788"/>
                                        </p:tgtEl>
                                      </p:cBhvr>
                                    </p:animEffect>
                                  </p:childTnLst>
                                </p:cTn>
                              </p:par>
                            </p:childTnLst>
                          </p:cTn>
                        </p:par>
                        <p:par>
                          <p:cTn id="8" fill="hold">
                            <p:stCondLst>
                              <p:cond delay="750"/>
                            </p:stCondLst>
                            <p:childTnLst>
                              <p:par>
                                <p:cTn id="9" presetID="10" presetClass="entr" presetSubtype="0" fill="hold" nodeType="afterEffect">
                                  <p:stCondLst>
                                    <p:cond delay="1500"/>
                                  </p:stCondLst>
                                  <p:childTnLst>
                                    <p:set>
                                      <p:cBhvr>
                                        <p:cTn id="10" dur="1" fill="hold">
                                          <p:stCondLst>
                                            <p:cond delay="0"/>
                                          </p:stCondLst>
                                        </p:cTn>
                                        <p:tgtEl>
                                          <p:spTgt spid="1787"/>
                                        </p:tgtEl>
                                        <p:attrNameLst>
                                          <p:attrName>style.visibility</p:attrName>
                                        </p:attrNameLst>
                                      </p:cBhvr>
                                      <p:to>
                                        <p:strVal val="visible"/>
                                      </p:to>
                                    </p:set>
                                    <p:animEffect transition="in" filter="fade">
                                      <p:cBhvr>
                                        <p:cTn id="11" dur="1000"/>
                                        <p:tgtEl>
                                          <p:spTgt spid="1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pic>
        <p:nvPicPr>
          <p:cNvPr id="1796" name="Shape 1796" descr="Related image"/>
          <p:cNvPicPr preferRelativeResize="0"/>
          <p:nvPr/>
        </p:nvPicPr>
        <p:blipFill rotWithShape="1">
          <a:blip r:embed="rId3">
            <a:alphaModFix/>
          </a:blip>
          <a:srcRect t="27926" b="29843"/>
          <a:stretch/>
        </p:blipFill>
        <p:spPr>
          <a:xfrm>
            <a:off x="6581258" y="1014774"/>
            <a:ext cx="2140500" cy="903900"/>
          </a:xfrm>
          <a:prstGeom prst="rect">
            <a:avLst/>
          </a:prstGeom>
          <a:noFill/>
          <a:ln>
            <a:noFill/>
          </a:ln>
        </p:spPr>
      </p:pic>
      <p:sp>
        <p:nvSpPr>
          <p:cNvPr id="1797" name="Shape 1797"/>
          <p:cNvSpPr txBox="1"/>
          <p:nvPr/>
        </p:nvSpPr>
        <p:spPr>
          <a:xfrm>
            <a:off x="460669" y="898594"/>
            <a:ext cx="8229600" cy="301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20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None/>
            </a:pPr>
            <a:r>
              <a:rPr lang="en" sz="2000" b="1">
                <a:solidFill>
                  <a:schemeClr val="dk1"/>
                </a:solidFill>
                <a:latin typeface="Georgia"/>
                <a:ea typeface="Georgia"/>
                <a:cs typeface="Georgia"/>
                <a:sym typeface="Georgia"/>
              </a:rPr>
              <a:t>Goals &amp; Outcomes:</a:t>
            </a:r>
            <a:br>
              <a:rPr lang="en"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marL="342900" lvl="0" indent="-279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Preserve 100M global cards, $1T annual charges.</a:t>
            </a:r>
            <a:endParaRPr sz="1800">
              <a:solidFill>
                <a:schemeClr val="dk1"/>
              </a:solidFill>
            </a:endParaRPr>
          </a:p>
          <a:p>
            <a:pPr marL="342900" lvl="0" indent="-279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Biz model: Targets affluent customers ($150/charge vs. Visa $50/charge).</a:t>
            </a:r>
            <a:endParaRPr sz="1800">
              <a:solidFill>
                <a:schemeClr val="dk1"/>
              </a:solidFill>
              <a:latin typeface="Georgia"/>
              <a:ea typeface="Georgia"/>
              <a:cs typeface="Georgia"/>
              <a:sym typeface="Georgia"/>
            </a:endParaRPr>
          </a:p>
          <a:p>
            <a:pPr marL="342900" lvl="0" indent="-279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Developed big data churn forecast model with 115 variables. </a:t>
            </a:r>
            <a:endParaRPr sz="1800">
              <a:solidFill>
                <a:schemeClr val="dk1"/>
              </a:solidFill>
            </a:endParaRPr>
          </a:p>
          <a:p>
            <a:pPr marL="342900" lvl="0" indent="-279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Flagged 24% of accounts to churn next qtr → retention marketing.</a:t>
            </a:r>
            <a:endParaRPr sz="1800">
              <a:solidFill>
                <a:schemeClr val="dk1"/>
              </a:solidFill>
              <a:latin typeface="Georgia"/>
              <a:ea typeface="Georgia"/>
              <a:cs typeface="Georgia"/>
              <a:sym typeface="Georgia"/>
            </a:endParaRPr>
          </a:p>
          <a:p>
            <a:pPr marL="342900" lvl="0" indent="-279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Also </a:t>
            </a:r>
            <a:r>
              <a:rPr lang="en" sz="1800" b="1">
                <a:solidFill>
                  <a:schemeClr val="dk1"/>
                </a:solidFill>
                <a:latin typeface="Georgia"/>
                <a:ea typeface="Georgia"/>
                <a:cs typeface="Georgia"/>
                <a:sym typeface="Georgia"/>
              </a:rPr>
              <a:t>reduced personalization model from three days to 20 minutes</a:t>
            </a:r>
            <a:r>
              <a:rPr lang="en" sz="1800">
                <a:solidFill>
                  <a:schemeClr val="dk1"/>
                </a:solidFill>
                <a:latin typeface="Georgia"/>
                <a:ea typeface="Georgia"/>
                <a:cs typeface="Georgia"/>
                <a:sym typeface="Georgia"/>
              </a:rPr>
              <a:t>.</a:t>
            </a:r>
            <a:endParaRPr sz="1800">
              <a:solidFill>
                <a:schemeClr val="dk1"/>
              </a:solidFill>
            </a:endParaRPr>
          </a:p>
          <a:p>
            <a:pPr marL="342900" lvl="0" indent="-279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Machine learning </a:t>
            </a:r>
            <a:r>
              <a:rPr lang="en" sz="1800" b="1">
                <a:solidFill>
                  <a:schemeClr val="dk1"/>
                </a:solidFill>
                <a:latin typeface="Georgia"/>
                <a:ea typeface="Georgia"/>
                <a:cs typeface="Georgia"/>
                <a:sym typeface="Georgia"/>
              </a:rPr>
              <a:t>increased online customer acquisition by 40%</a:t>
            </a:r>
            <a:r>
              <a:rPr lang="en"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0" marR="0" lvl="0" indent="0" algn="l" rtl="0">
              <a:lnSpc>
                <a:spcPct val="100000"/>
              </a:lnSpc>
              <a:spcBef>
                <a:spcPts val="0"/>
              </a:spcBef>
              <a:spcAft>
                <a:spcPts val="0"/>
              </a:spcAft>
              <a:buNone/>
            </a:pPr>
            <a:endParaRPr sz="2000"/>
          </a:p>
          <a:p>
            <a:pPr marL="0" marR="0" lvl="0" indent="0" algn="l" rtl="0">
              <a:lnSpc>
                <a:spcPct val="100000"/>
              </a:lnSpc>
              <a:spcBef>
                <a:spcPts val="700"/>
              </a:spcBef>
              <a:spcAft>
                <a:spcPts val="0"/>
              </a:spcAft>
              <a:buClr>
                <a:srgbClr val="000000"/>
              </a:buClr>
              <a:buFont typeface="Arial"/>
              <a:buNone/>
            </a:pPr>
            <a:endParaRPr sz="2000" b="0" i="0" u="none" strike="noStrike" cap="none">
              <a:solidFill>
                <a:schemeClr val="dk1"/>
              </a:solidFill>
              <a:latin typeface="Georgia"/>
              <a:ea typeface="Georgia"/>
              <a:cs typeface="Georgia"/>
              <a:sym typeface="Georgia"/>
            </a:endParaRPr>
          </a:p>
        </p:txBody>
      </p:sp>
      <p:sp>
        <p:nvSpPr>
          <p:cNvPr id="1798" name="Shape 1798"/>
          <p:cNvSpPr txBox="1"/>
          <p:nvPr/>
        </p:nvSpPr>
        <p:spPr>
          <a:xfrm>
            <a:off x="5805953" y="4825798"/>
            <a:ext cx="21594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b="1">
                <a:solidFill>
                  <a:srgbClr val="7F7F7F"/>
                </a:solidFill>
                <a:latin typeface="Calibri"/>
                <a:ea typeface="Calibri"/>
                <a:cs typeface="Calibri"/>
                <a:sym typeface="Calibri"/>
              </a:rPr>
              <a:t>Source: </a:t>
            </a:r>
            <a:r>
              <a:rPr lang="en" sz="800">
                <a:solidFill>
                  <a:srgbClr val="7F7F7F"/>
                </a:solidFill>
                <a:latin typeface="Calibri"/>
                <a:ea typeface="Calibri"/>
                <a:cs typeface="Calibri"/>
                <a:sym typeface="Calibri"/>
              </a:rPr>
              <a:t>HBS (Apr 2017) </a:t>
            </a:r>
            <a:r>
              <a:rPr lang="en" sz="800" u="sng">
                <a:solidFill>
                  <a:schemeClr val="hlink"/>
                </a:solidFill>
                <a:latin typeface="Calibri"/>
                <a:ea typeface="Calibri"/>
                <a:cs typeface="Calibri"/>
                <a:sym typeface="Calibri"/>
                <a:hlinkClick r:id="rId4"/>
              </a:rPr>
              <a:t>https://goo.gl/62HVDt</a:t>
            </a:r>
            <a:r>
              <a:rPr lang="en" sz="800">
                <a:solidFill>
                  <a:srgbClr val="7F7F7F"/>
                </a:solidFill>
                <a:latin typeface="Calibri"/>
                <a:ea typeface="Calibri"/>
                <a:cs typeface="Calibri"/>
                <a:sym typeface="Calibri"/>
              </a:rPr>
              <a:t> </a:t>
            </a:r>
            <a:endParaRPr sz="1100"/>
          </a:p>
        </p:txBody>
      </p:sp>
      <p:sp>
        <p:nvSpPr>
          <p:cNvPr id="1799" name="Shape 1799"/>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THE VALUE OF DATA: DATA</a:t>
            </a:r>
            <a:r>
              <a:rPr lang="en"/>
              <a:t>-</a:t>
            </a:r>
            <a:r>
              <a:rPr lang="en" sz="2400" b="1" i="0" u="none" strike="noStrike" cap="none">
                <a:solidFill>
                  <a:schemeClr val="dk1"/>
                </a:solidFill>
                <a:latin typeface="Oswald"/>
                <a:ea typeface="Oswald"/>
                <a:cs typeface="Oswald"/>
                <a:sym typeface="Oswald"/>
              </a:rPr>
              <a:t>DRIVEN DECISIONS</a:t>
            </a:r>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796"/>
                                        </p:tgtEl>
                                        <p:attrNameLst>
                                          <p:attrName>style.visibility</p:attrName>
                                        </p:attrNameLst>
                                      </p:cBhvr>
                                      <p:to>
                                        <p:strVal val="visible"/>
                                      </p:to>
                                    </p:set>
                                    <p:animEffect transition="in" filter="fade">
                                      <p:cBhvr>
                                        <p:cTn id="7" dur="750"/>
                                        <p:tgtEl>
                                          <p:spTgt spid="1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pic>
        <p:nvPicPr>
          <p:cNvPr id="1804" name="Shape 1804"/>
          <p:cNvPicPr preferRelativeResize="0"/>
          <p:nvPr/>
        </p:nvPicPr>
        <p:blipFill rotWithShape="1">
          <a:blip r:embed="rId3">
            <a:alphaModFix/>
          </a:blip>
          <a:srcRect/>
          <a:stretch/>
        </p:blipFill>
        <p:spPr>
          <a:xfrm>
            <a:off x="749953" y="2184856"/>
            <a:ext cx="669900" cy="669900"/>
          </a:xfrm>
          <a:prstGeom prst="rect">
            <a:avLst/>
          </a:prstGeom>
          <a:noFill/>
          <a:ln>
            <a:noFill/>
          </a:ln>
        </p:spPr>
      </p:pic>
      <p:sp>
        <p:nvSpPr>
          <p:cNvPr id="1805" name="Shape 1805"/>
          <p:cNvSpPr txBox="1"/>
          <p:nvPr/>
        </p:nvSpPr>
        <p:spPr>
          <a:xfrm>
            <a:off x="672596" y="2303169"/>
            <a:ext cx="8244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None/>
            </a:pPr>
            <a:r>
              <a:rPr lang="en" sz="800" b="1">
                <a:solidFill>
                  <a:srgbClr val="FFFFFF"/>
                </a:solidFill>
                <a:latin typeface="Oswald"/>
                <a:ea typeface="Oswald"/>
                <a:cs typeface="Oswald"/>
                <a:sym typeface="Oswald"/>
              </a:rPr>
              <a:t>ACTIVITY</a:t>
            </a:r>
            <a:endParaRPr sz="1100"/>
          </a:p>
          <a:p>
            <a:pPr marL="0" marR="0" lvl="0" indent="0" algn="l" rtl="0">
              <a:lnSpc>
                <a:spcPct val="115000"/>
              </a:lnSpc>
              <a:spcBef>
                <a:spcPts val="0"/>
              </a:spcBef>
              <a:spcAft>
                <a:spcPts val="0"/>
              </a:spcAft>
              <a:buNone/>
            </a:pPr>
            <a:endParaRPr sz="700">
              <a:solidFill>
                <a:srgbClr val="FFFFFF"/>
              </a:solidFill>
              <a:latin typeface="Oswald"/>
              <a:ea typeface="Oswald"/>
              <a:cs typeface="Oswald"/>
              <a:sym typeface="Oswald"/>
            </a:endParaRPr>
          </a:p>
        </p:txBody>
      </p:sp>
      <p:sp>
        <p:nvSpPr>
          <p:cNvPr id="1806" name="Shape 1806"/>
          <p:cNvSpPr/>
          <p:nvPr/>
        </p:nvSpPr>
        <p:spPr>
          <a:xfrm>
            <a:off x="2082287" y="1568468"/>
            <a:ext cx="6552300" cy="1755600"/>
          </a:xfrm>
          <a:prstGeom prst="rect">
            <a:avLst/>
          </a:prstGeom>
          <a:noFill/>
          <a:ln>
            <a:noFill/>
          </a:ln>
        </p:spPr>
        <p:txBody>
          <a:bodyPr spcFirstLastPara="1" wrap="square" lIns="35725" tIns="35725" rIns="35725" bIns="35725" anchor="ctr" anchorCtr="0">
            <a:noAutofit/>
          </a:bodyPr>
          <a:lstStyle/>
          <a:p>
            <a:pPr marL="317500" marR="0" lvl="0" indent="-247650" algn="l" rtl="0">
              <a:spcBef>
                <a:spcPts val="0"/>
              </a:spcBef>
              <a:spcAft>
                <a:spcPts val="0"/>
              </a:spcAft>
              <a:buClr>
                <a:schemeClr val="dk1"/>
              </a:buClr>
              <a:buSzPts val="1300"/>
              <a:buFont typeface="Georgia"/>
              <a:buAutoNum type="arabicPeriod"/>
            </a:pPr>
            <a:r>
              <a:rPr lang="en" sz="1300">
                <a:solidFill>
                  <a:schemeClr val="dk1"/>
                </a:solidFill>
                <a:latin typeface="Georgia"/>
                <a:ea typeface="Georgia"/>
                <a:cs typeface="Georgia"/>
                <a:sym typeface="Georgia"/>
              </a:rPr>
              <a:t>Pair up with the person next to you. Take five minutes to…</a:t>
            </a:r>
            <a:endParaRPr sz="1100"/>
          </a:p>
          <a:p>
            <a:pPr marL="317500" marR="0" lvl="0" indent="-247650" algn="l" rtl="0">
              <a:spcBef>
                <a:spcPts val="0"/>
              </a:spcBef>
              <a:spcAft>
                <a:spcPts val="0"/>
              </a:spcAft>
              <a:buClr>
                <a:schemeClr val="dk1"/>
              </a:buClr>
              <a:buSzPts val="1300"/>
              <a:buFont typeface="Georgia"/>
              <a:buAutoNum type="arabicPeriod"/>
            </a:pPr>
            <a:r>
              <a:rPr lang="en" sz="1300">
                <a:solidFill>
                  <a:schemeClr val="dk1"/>
                </a:solidFill>
                <a:latin typeface="Georgia"/>
                <a:ea typeface="Georgia"/>
                <a:cs typeface="Georgia"/>
                <a:sym typeface="Georgia"/>
              </a:rPr>
              <a:t>Discuss if and how your department views data as a strategic asset (either currently or at a former place you’ve worked). </a:t>
            </a:r>
            <a:endParaRPr sz="1100"/>
          </a:p>
          <a:p>
            <a:pPr marL="317500" marR="0" lvl="0" indent="-247650" algn="l" rtl="0">
              <a:spcBef>
                <a:spcPts val="0"/>
              </a:spcBef>
              <a:spcAft>
                <a:spcPts val="0"/>
              </a:spcAft>
              <a:buClr>
                <a:schemeClr val="dk1"/>
              </a:buClr>
              <a:buSzPts val="1300"/>
              <a:buFont typeface="Georgia"/>
              <a:buAutoNum type="arabicPeriod"/>
            </a:pPr>
            <a:r>
              <a:rPr lang="en" sz="1300" b="1">
                <a:solidFill>
                  <a:schemeClr val="dk1"/>
                </a:solidFill>
                <a:latin typeface="Georgia"/>
                <a:ea typeface="Georgia"/>
                <a:cs typeface="Georgia"/>
                <a:sym typeface="Georgia"/>
              </a:rPr>
              <a:t>Describe an example of a data-driven decision</a:t>
            </a:r>
            <a:r>
              <a:rPr lang="en" sz="1300">
                <a:solidFill>
                  <a:schemeClr val="dk1"/>
                </a:solidFill>
                <a:latin typeface="Georgia"/>
                <a:ea typeface="Georgia"/>
                <a:cs typeface="Georgia"/>
                <a:sym typeface="Georgia"/>
              </a:rPr>
              <a:t> (</a:t>
            </a:r>
            <a:r>
              <a:rPr lang="en" sz="1300" i="1">
                <a:solidFill>
                  <a:schemeClr val="dk1"/>
                </a:solidFill>
                <a:latin typeface="Georgia"/>
                <a:ea typeface="Georgia"/>
                <a:cs typeface="Georgia"/>
                <a:sym typeface="Georgia"/>
              </a:rPr>
              <a:t>or the opportunity for one</a:t>
            </a:r>
            <a:r>
              <a:rPr lang="en" sz="1300">
                <a:solidFill>
                  <a:schemeClr val="dk1"/>
                </a:solidFill>
                <a:latin typeface="Georgia"/>
                <a:ea typeface="Georgia"/>
                <a:cs typeface="Georgia"/>
                <a:sym typeface="Georgia"/>
              </a:rPr>
              <a:t>)</a:t>
            </a:r>
            <a:br>
              <a:rPr lang="en" sz="1300">
                <a:solidFill>
                  <a:schemeClr val="dk1"/>
                </a:solidFill>
                <a:latin typeface="Georgia"/>
                <a:ea typeface="Georgia"/>
                <a:cs typeface="Georgia"/>
                <a:sym typeface="Georgia"/>
              </a:rPr>
            </a:br>
            <a:r>
              <a:rPr lang="en" sz="1300">
                <a:solidFill>
                  <a:schemeClr val="dk1"/>
                </a:solidFill>
                <a:latin typeface="Georgia"/>
                <a:ea typeface="Georgia"/>
                <a:cs typeface="Georgia"/>
                <a:sym typeface="Georgia"/>
              </a:rPr>
              <a:t>in a current or former business unit that you’ve been a part of.</a:t>
            </a:r>
            <a:br>
              <a:rPr lang="en" sz="1300">
                <a:solidFill>
                  <a:schemeClr val="dk1"/>
                </a:solidFill>
                <a:latin typeface="Georgia"/>
                <a:ea typeface="Georgia"/>
                <a:cs typeface="Georgia"/>
                <a:sym typeface="Georgia"/>
              </a:rPr>
            </a:br>
            <a:br>
              <a:rPr lang="en" sz="1300">
                <a:solidFill>
                  <a:schemeClr val="dk1"/>
                </a:solidFill>
                <a:latin typeface="Georgia"/>
                <a:ea typeface="Georgia"/>
                <a:cs typeface="Georgia"/>
                <a:sym typeface="Georgia"/>
              </a:rPr>
            </a:br>
            <a:r>
              <a:rPr lang="en" sz="1300">
                <a:solidFill>
                  <a:schemeClr val="dk1"/>
                </a:solidFill>
                <a:latin typeface="Georgia"/>
                <a:ea typeface="Georgia"/>
                <a:cs typeface="Georgia"/>
                <a:sym typeface="Georgia"/>
              </a:rPr>
              <a:t>BONUS: List 1–2 current blockers to making data-driven decisions.</a:t>
            </a:r>
            <a:endParaRPr sz="1100"/>
          </a:p>
        </p:txBody>
      </p:sp>
      <p:sp>
        <p:nvSpPr>
          <p:cNvPr id="1807" name="Shape 1807"/>
          <p:cNvSpPr/>
          <p:nvPr/>
        </p:nvSpPr>
        <p:spPr>
          <a:xfrm>
            <a:off x="2146461" y="4077205"/>
            <a:ext cx="6159300" cy="233700"/>
          </a:xfrm>
          <a:prstGeom prst="rect">
            <a:avLst/>
          </a:prstGeom>
          <a:noFill/>
          <a:ln>
            <a:noFill/>
          </a:ln>
        </p:spPr>
        <p:txBody>
          <a:bodyPr spcFirstLastPara="1" wrap="square" lIns="35725" tIns="35725" rIns="35725" bIns="35725" anchor="ctr" anchorCtr="0">
            <a:noAutofit/>
          </a:bodyPr>
          <a:lstStyle/>
          <a:p>
            <a:pPr marL="0" marR="0" lvl="0" indent="0" algn="l" rtl="0">
              <a:spcBef>
                <a:spcPts val="0"/>
              </a:spcBef>
              <a:spcAft>
                <a:spcPts val="0"/>
              </a:spcAft>
              <a:buNone/>
            </a:pPr>
            <a:r>
              <a:rPr lang="en" sz="1300">
                <a:solidFill>
                  <a:schemeClr val="dk1"/>
                </a:solidFill>
                <a:latin typeface="Georgia"/>
                <a:ea typeface="Georgia"/>
                <a:cs typeface="Georgia"/>
                <a:sym typeface="Georgia"/>
              </a:rPr>
              <a:t>Share out various examples of data-driven decisions from the class.</a:t>
            </a:r>
            <a:endParaRPr sz="1100"/>
          </a:p>
        </p:txBody>
      </p:sp>
      <p:sp>
        <p:nvSpPr>
          <p:cNvPr id="1808" name="Shape 1808"/>
          <p:cNvSpPr/>
          <p:nvPr/>
        </p:nvSpPr>
        <p:spPr>
          <a:xfrm>
            <a:off x="2102203" y="3801098"/>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a:solidFill>
                  <a:srgbClr val="000000"/>
                </a:solidFill>
                <a:latin typeface="Oswald"/>
                <a:ea typeface="Oswald"/>
                <a:cs typeface="Oswald"/>
                <a:sym typeface="Oswald"/>
              </a:rPr>
              <a:t>DELIVERABLE</a:t>
            </a:r>
            <a:endParaRPr sz="1100"/>
          </a:p>
        </p:txBody>
      </p:sp>
      <p:sp>
        <p:nvSpPr>
          <p:cNvPr id="1809" name="Shape 1809"/>
          <p:cNvSpPr/>
          <p:nvPr/>
        </p:nvSpPr>
        <p:spPr>
          <a:xfrm>
            <a:off x="2102203" y="1253320"/>
            <a:ext cx="2625300" cy="178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a:solidFill>
                  <a:schemeClr val="dk1"/>
                </a:solidFill>
                <a:latin typeface="Oswald"/>
                <a:ea typeface="Oswald"/>
                <a:cs typeface="Oswald"/>
                <a:sym typeface="Oswald"/>
              </a:rPr>
              <a:t>DIRECTIONS</a:t>
            </a:r>
            <a:endParaRPr sz="1100"/>
          </a:p>
        </p:txBody>
      </p:sp>
      <p:cxnSp>
        <p:nvCxnSpPr>
          <p:cNvPr id="1810" name="Shape 1810"/>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pic>
        <p:nvPicPr>
          <p:cNvPr id="1811" name="Shape 1811" descr="http://blog.to-increase.com/wp-content/uploads/ROI-Audit-Button.jpg"/>
          <p:cNvPicPr preferRelativeResize="0"/>
          <p:nvPr/>
        </p:nvPicPr>
        <p:blipFill rotWithShape="1">
          <a:blip r:embed="rId4">
            <a:alphaModFix/>
          </a:blip>
          <a:srcRect/>
          <a:stretch/>
        </p:blipFill>
        <p:spPr>
          <a:xfrm>
            <a:off x="7507513" y="3492763"/>
            <a:ext cx="798300" cy="795300"/>
          </a:xfrm>
          <a:prstGeom prst="rect">
            <a:avLst/>
          </a:prstGeom>
          <a:noFill/>
          <a:ln>
            <a:noFill/>
          </a:ln>
        </p:spPr>
      </p:pic>
      <p:sp>
        <p:nvSpPr>
          <p:cNvPr id="1812" name="Shape 1812"/>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ACTIVITY: DATA</a:t>
            </a:r>
            <a:r>
              <a:rPr lang="en"/>
              <a:t>-</a:t>
            </a:r>
            <a:r>
              <a:rPr lang="en" sz="2400" b="1" i="0" u="none" strike="noStrike" cap="none">
                <a:solidFill>
                  <a:schemeClr val="dk1"/>
                </a:solidFill>
                <a:latin typeface="Oswald"/>
                <a:ea typeface="Oswald"/>
                <a:cs typeface="Oswald"/>
                <a:sym typeface="Oswald"/>
              </a:rPr>
              <a:t>DRIVEN DECISION MAKING</a:t>
            </a:r>
            <a:endParaRPr sz="24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Shape 1817"/>
          <p:cNvSpPr/>
          <p:nvPr/>
        </p:nvSpPr>
        <p:spPr>
          <a:xfrm>
            <a:off x="446485" y="1040309"/>
            <a:ext cx="8250900" cy="1973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 sz="6000" b="1">
                <a:solidFill>
                  <a:srgbClr val="FFFFFF"/>
                </a:solidFill>
                <a:latin typeface="Oswald"/>
                <a:ea typeface="Oswald"/>
                <a:cs typeface="Oswald"/>
                <a:sym typeface="Oswald"/>
              </a:rPr>
              <a:t>INTRODUCTION:</a:t>
            </a:r>
            <a:br>
              <a:rPr lang="en" sz="6000" b="1">
                <a:solidFill>
                  <a:srgbClr val="FFFFFF"/>
                </a:solidFill>
                <a:latin typeface="Oswald"/>
                <a:ea typeface="Oswald"/>
                <a:cs typeface="Oswald"/>
                <a:sym typeface="Oswald"/>
              </a:rPr>
            </a:br>
            <a:r>
              <a:rPr lang="en" sz="6000" b="1">
                <a:solidFill>
                  <a:srgbClr val="FFFFFF"/>
                </a:solidFill>
                <a:latin typeface="Oswald"/>
                <a:ea typeface="Oswald"/>
                <a:cs typeface="Oswald"/>
                <a:sym typeface="Oswald"/>
              </a:rPr>
              <a:t>OUR COURSE GOALS</a:t>
            </a:r>
            <a:endParaRPr sz="1100"/>
          </a:p>
        </p:txBody>
      </p:sp>
      <p:sp>
        <p:nvSpPr>
          <p:cNvPr id="1818" name="Shape 1818"/>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THE VALUE OF DATA</a:t>
            </a:r>
            <a:endParaRPr sz="24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Shape 1823"/>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COURSE: GOALS </a:t>
            </a:r>
            <a:endParaRPr sz="2400" b="1" i="0" u="none" strike="noStrike" cap="none">
              <a:solidFill>
                <a:schemeClr val="dk1"/>
              </a:solidFill>
              <a:latin typeface="Oswald"/>
              <a:ea typeface="Oswald"/>
              <a:cs typeface="Oswald"/>
              <a:sym typeface="Oswald"/>
            </a:endParaRPr>
          </a:p>
        </p:txBody>
      </p:sp>
      <p:sp>
        <p:nvSpPr>
          <p:cNvPr id="1824" name="Shape 1824"/>
          <p:cNvSpPr txBox="1">
            <a:spLocks noGrp="1"/>
          </p:cNvSpPr>
          <p:nvPr>
            <p:ph type="body" idx="1"/>
          </p:nvPr>
        </p:nvSpPr>
        <p:spPr>
          <a:xfrm>
            <a:off x="1172188" y="1191124"/>
            <a:ext cx="6677100" cy="3018600"/>
          </a:xfrm>
          <a:prstGeom prst="rect">
            <a:avLst/>
          </a:prstGeom>
          <a:noFill/>
          <a:ln>
            <a:noFill/>
          </a:ln>
        </p:spPr>
        <p:txBody>
          <a:bodyPr spcFirstLastPara="1" wrap="square" lIns="0" tIns="0" rIns="0" bIns="0" anchor="t" anchorCtr="0">
            <a:noAutofit/>
          </a:bodyPr>
          <a:lstStyle/>
          <a:p>
            <a:pPr marL="342900" lvl="0" indent="-279400" rtl="0">
              <a:lnSpc>
                <a:spcPct val="100000"/>
              </a:lnSpc>
              <a:spcBef>
                <a:spcPts val="0"/>
              </a:spcBef>
              <a:spcAft>
                <a:spcPts val="0"/>
              </a:spcAft>
              <a:buClr>
                <a:srgbClr val="000000"/>
              </a:buClr>
              <a:buSzPts val="1800"/>
              <a:buFont typeface="Georgia"/>
              <a:buAutoNum type="arabicPeriod"/>
            </a:pPr>
            <a:r>
              <a:rPr lang="en" sz="1800" b="1">
                <a:solidFill>
                  <a:srgbClr val="000000"/>
                </a:solidFill>
              </a:rPr>
              <a:t>Empower</a:t>
            </a:r>
            <a:r>
              <a:rPr lang="en" sz="1800">
                <a:solidFill>
                  <a:srgbClr val="000000"/>
                </a:solidFill>
              </a:rPr>
              <a:t> your problem-solving skills by building a data-driven mindset.</a:t>
            </a:r>
            <a:endParaRPr sz="1800">
              <a:solidFill>
                <a:srgbClr val="000000"/>
              </a:solidFill>
            </a:endParaRPr>
          </a:p>
          <a:p>
            <a:pPr marL="342900" lvl="0" indent="-279400" rtl="0">
              <a:lnSpc>
                <a:spcPct val="100000"/>
              </a:lnSpc>
              <a:spcBef>
                <a:spcPts val="0"/>
              </a:spcBef>
              <a:spcAft>
                <a:spcPts val="0"/>
              </a:spcAft>
              <a:buClr>
                <a:srgbClr val="000000"/>
              </a:buClr>
              <a:buSzPts val="1800"/>
              <a:buFont typeface="Georgia"/>
              <a:buAutoNum type="arabicPeriod"/>
            </a:pPr>
            <a:r>
              <a:rPr lang="en" sz="1800" b="1"/>
              <a:t>Identify</a:t>
            </a:r>
            <a:r>
              <a:rPr lang="en" sz="1800"/>
              <a:t> the best tools and techniques for common data use cases.</a:t>
            </a:r>
            <a:endParaRPr sz="1800">
              <a:solidFill>
                <a:srgbClr val="000000"/>
              </a:solidFill>
            </a:endParaRPr>
          </a:p>
          <a:p>
            <a:pPr marL="342900" lvl="0" indent="-279400" rtl="0">
              <a:lnSpc>
                <a:spcPct val="100000"/>
              </a:lnSpc>
              <a:spcBef>
                <a:spcPts val="0"/>
              </a:spcBef>
              <a:spcAft>
                <a:spcPts val="0"/>
              </a:spcAft>
              <a:buClr>
                <a:srgbClr val="000000"/>
              </a:buClr>
              <a:buSzPts val="1800"/>
              <a:buFont typeface="Georgia"/>
              <a:buAutoNum type="arabicPeriod"/>
            </a:pPr>
            <a:r>
              <a:rPr lang="en" sz="1800" b="1">
                <a:solidFill>
                  <a:srgbClr val="000000"/>
                </a:solidFill>
              </a:rPr>
              <a:t>Learn</a:t>
            </a:r>
            <a:r>
              <a:rPr lang="en" sz="1800">
                <a:solidFill>
                  <a:srgbClr val="000000"/>
                </a:solidFill>
              </a:rPr>
              <a:t> to critique, analyze, and discern insights from common data sources.</a:t>
            </a:r>
            <a:endParaRPr sz="1800">
              <a:solidFill>
                <a:srgbClr val="000000"/>
              </a:solidFill>
            </a:endParaRPr>
          </a:p>
          <a:p>
            <a:pPr marL="342900" lvl="0" indent="-279400" rtl="0">
              <a:lnSpc>
                <a:spcPct val="100000"/>
              </a:lnSpc>
              <a:spcBef>
                <a:spcPts val="0"/>
              </a:spcBef>
              <a:spcAft>
                <a:spcPts val="0"/>
              </a:spcAft>
              <a:buClr>
                <a:srgbClr val="000000"/>
              </a:buClr>
              <a:buSzPts val="1800"/>
              <a:buFont typeface="Georgia"/>
              <a:buAutoNum type="arabicPeriod"/>
            </a:pPr>
            <a:r>
              <a:rPr lang="en" sz="1800" b="1"/>
              <a:t>Account</a:t>
            </a:r>
            <a:r>
              <a:rPr lang="en" sz="1800"/>
              <a:t> for the needs of key users and stakeholders in order to make your findings more persuasive. </a:t>
            </a:r>
            <a:endParaRPr sz="1800"/>
          </a:p>
          <a:p>
            <a:pPr marL="342900" lvl="0" indent="-279400" rtl="0">
              <a:lnSpc>
                <a:spcPct val="100000"/>
              </a:lnSpc>
              <a:spcBef>
                <a:spcPts val="0"/>
              </a:spcBef>
              <a:spcAft>
                <a:spcPts val="0"/>
              </a:spcAft>
              <a:buClr>
                <a:srgbClr val="000000"/>
              </a:buClr>
              <a:buSzPts val="1800"/>
              <a:buFont typeface="Georgia"/>
              <a:buAutoNum type="arabicPeriod"/>
            </a:pPr>
            <a:r>
              <a:rPr lang="en" sz="1800" b="1">
                <a:solidFill>
                  <a:srgbClr val="000000"/>
                </a:solidFill>
              </a:rPr>
              <a:t>Present</a:t>
            </a:r>
            <a:r>
              <a:rPr lang="en" sz="1800">
                <a:solidFill>
                  <a:srgbClr val="000000"/>
                </a:solidFill>
              </a:rPr>
              <a:t> data-driven observations and findings using data visualizations and dashboards.</a:t>
            </a:r>
            <a:endParaRPr sz="1800" b="1">
              <a:solidFill>
                <a:srgbClr val="000000"/>
              </a:solidFill>
            </a:endParaRPr>
          </a:p>
        </p:txBody>
      </p:sp>
      <p:sp>
        <p:nvSpPr>
          <p:cNvPr id="1825" name="Shape 1825" descr="Image result for pgadmin logo"/>
          <p:cNvSpPr/>
          <p:nvPr/>
        </p:nvSpPr>
        <p:spPr>
          <a:xfrm>
            <a:off x="-1" y="4465"/>
            <a:ext cx="344400" cy="344400"/>
          </a:xfrm>
          <a:prstGeom prst="rect">
            <a:avLst/>
          </a:prstGeom>
          <a:noFill/>
          <a:ln>
            <a:noFill/>
          </a:ln>
        </p:spPr>
        <p:txBody>
          <a:bodyPr spcFirstLastPara="1" wrap="square" lIns="64300" tIns="32150" rIns="64300" bIns="32150" anchor="t" anchorCtr="0">
            <a:noAutofit/>
          </a:bodyPr>
          <a:lstStyle/>
          <a:p>
            <a:pPr marL="0" marR="0" lvl="0" indent="0" algn="l" rtl="0">
              <a:spcBef>
                <a:spcPts val="0"/>
              </a:spcBef>
              <a:spcAft>
                <a:spcPts val="0"/>
              </a:spcAft>
              <a:buNone/>
            </a:pPr>
            <a:endParaRPr sz="130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Shape 1830"/>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COURSE: TOOLS</a:t>
            </a:r>
            <a:endParaRPr sz="2400" b="1" i="0" u="none" strike="noStrike" cap="none">
              <a:solidFill>
                <a:schemeClr val="dk1"/>
              </a:solidFill>
              <a:latin typeface="Oswald"/>
              <a:ea typeface="Oswald"/>
              <a:cs typeface="Oswald"/>
              <a:sym typeface="Oswald"/>
            </a:endParaRPr>
          </a:p>
        </p:txBody>
      </p:sp>
      <p:sp>
        <p:nvSpPr>
          <p:cNvPr id="1831" name="Shape 1831"/>
          <p:cNvSpPr txBox="1">
            <a:spLocks noGrp="1"/>
          </p:cNvSpPr>
          <p:nvPr>
            <p:ph type="body" idx="1"/>
          </p:nvPr>
        </p:nvSpPr>
        <p:spPr>
          <a:xfrm>
            <a:off x="1838226" y="1241955"/>
            <a:ext cx="6677100" cy="3018600"/>
          </a:xfrm>
          <a:prstGeom prst="rect">
            <a:avLst/>
          </a:prstGeom>
          <a:noFill/>
          <a:ln>
            <a:noFill/>
          </a:ln>
        </p:spPr>
        <p:txBody>
          <a:bodyPr spcFirstLastPara="1" wrap="square" lIns="0" tIns="0" rIns="0" bIns="0" anchor="t" anchorCtr="0">
            <a:noAutofit/>
          </a:bodyPr>
          <a:lstStyle/>
          <a:p>
            <a:pPr marL="0" marR="0" lvl="0" indent="0" algn="l" rtl="0">
              <a:lnSpc>
                <a:spcPct val="114000"/>
              </a:lnSpc>
              <a:spcBef>
                <a:spcPts val="0"/>
              </a:spcBef>
              <a:spcAft>
                <a:spcPts val="0"/>
              </a:spcAft>
              <a:buClr>
                <a:schemeClr val="dk1"/>
              </a:buClr>
              <a:buFont typeface="Arial"/>
              <a:buNone/>
            </a:pPr>
            <a:r>
              <a:rPr lang="en" sz="2000" b="1" i="0" u="none" strike="noStrike" cap="none">
                <a:solidFill>
                  <a:schemeClr val="dk1"/>
                </a:solidFill>
                <a:latin typeface="Georgia"/>
                <a:ea typeface="Georgia"/>
                <a:cs typeface="Georgia"/>
                <a:sym typeface="Georgia"/>
              </a:rPr>
              <a:t>Excel</a:t>
            </a:r>
            <a:br>
              <a:rPr lang="en" sz="2000" b="0" i="0" u="none" strike="noStrike" cap="none">
                <a:solidFill>
                  <a:schemeClr val="dk1"/>
                </a:solidFill>
                <a:latin typeface="Georgia"/>
                <a:ea typeface="Georgia"/>
                <a:cs typeface="Georgia"/>
                <a:sym typeface="Georgia"/>
              </a:rPr>
            </a:br>
            <a:r>
              <a:rPr lang="en" sz="2000"/>
              <a:t>Basic</a:t>
            </a:r>
            <a:r>
              <a:rPr lang="en" sz="2000" b="0" i="0" u="none" strike="noStrike" cap="none">
                <a:solidFill>
                  <a:schemeClr val="dk1"/>
                </a:solidFill>
                <a:latin typeface="Georgia"/>
                <a:ea typeface="Georgia"/>
                <a:cs typeface="Georgia"/>
                <a:sym typeface="Georgia"/>
              </a:rPr>
              <a:t> data and analytics “</a:t>
            </a:r>
            <a:r>
              <a:rPr lang="en" sz="2000"/>
              <a:t>s</a:t>
            </a:r>
            <a:r>
              <a:rPr lang="en" sz="2000" b="0" i="0" u="none" strike="noStrike" cap="none">
                <a:solidFill>
                  <a:schemeClr val="dk1"/>
                </a:solidFill>
                <a:latin typeface="Georgia"/>
                <a:ea typeface="Georgia"/>
                <a:cs typeface="Georgia"/>
                <a:sym typeface="Georgia"/>
              </a:rPr>
              <a:t>cratchpad.”</a:t>
            </a:r>
            <a:endParaRPr/>
          </a:p>
          <a:p>
            <a:pPr marL="0" marR="0" lvl="0" indent="0" algn="l" rtl="0">
              <a:lnSpc>
                <a:spcPct val="114000"/>
              </a:lnSpc>
              <a:spcBef>
                <a:spcPts val="0"/>
              </a:spcBef>
              <a:spcAft>
                <a:spcPts val="0"/>
              </a:spcAft>
              <a:buClr>
                <a:schemeClr val="dk1"/>
              </a:buClr>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Font typeface="Arial"/>
              <a:buNone/>
            </a:pPr>
            <a:r>
              <a:rPr lang="en" sz="2000" b="1" i="0" u="none" strike="noStrike" cap="none">
                <a:solidFill>
                  <a:schemeClr val="dk1"/>
                </a:solidFill>
                <a:latin typeface="Georgia"/>
                <a:ea typeface="Georgia"/>
                <a:cs typeface="Georgia"/>
                <a:sym typeface="Georgia"/>
              </a:rPr>
              <a:t>SQL</a:t>
            </a:r>
            <a:br>
              <a:rPr lang="en" sz="2000"/>
            </a:br>
            <a:r>
              <a:rPr lang="en" sz="2000"/>
              <a:t>D</a:t>
            </a:r>
            <a:r>
              <a:rPr lang="en" sz="2000" b="0" i="0" u="none" strike="noStrike" cap="none">
                <a:solidFill>
                  <a:schemeClr val="dk1"/>
                </a:solidFill>
                <a:latin typeface="Georgia"/>
                <a:ea typeface="Georgia"/>
                <a:cs typeface="Georgia"/>
                <a:sym typeface="Georgia"/>
              </a:rPr>
              <a:t>ata access and query tool (</a:t>
            </a:r>
            <a:r>
              <a:rPr lang="en" sz="2000"/>
              <a:t>pgAdmin for PostgreSQL</a:t>
            </a:r>
            <a:r>
              <a:rPr lang="en" sz="2000" b="0" i="0" u="none" strike="noStrike" cap="none">
                <a:solidFill>
                  <a:schemeClr val="dk1"/>
                </a:solidFill>
                <a:latin typeface="Georgia"/>
                <a:ea typeface="Georgia"/>
                <a:cs typeface="Georgia"/>
                <a:sym typeface="Georgia"/>
              </a:rPr>
              <a:t>).</a:t>
            </a:r>
            <a:br>
              <a:rPr lang="en" sz="20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Clr>
                <a:schemeClr val="dk1"/>
              </a:buClr>
              <a:buFont typeface="Arial"/>
              <a:buNone/>
            </a:pPr>
            <a:r>
              <a:rPr lang="en" sz="2000" b="1" i="0" u="none" strike="noStrike" cap="none">
                <a:solidFill>
                  <a:schemeClr val="dk1"/>
                </a:solidFill>
                <a:latin typeface="Georgia"/>
                <a:ea typeface="Georgia"/>
                <a:cs typeface="Georgia"/>
                <a:sym typeface="Georgia"/>
              </a:rPr>
              <a:t>Tableau</a:t>
            </a:r>
            <a:r>
              <a:rPr lang="en" sz="2000" b="0" i="0" u="none" strike="noStrike" cap="none">
                <a:solidFill>
                  <a:schemeClr val="dk1"/>
                </a:solidFill>
                <a:latin typeface="Georgia"/>
                <a:ea typeface="Georgia"/>
                <a:cs typeface="Georgia"/>
                <a:sym typeface="Georgia"/>
              </a:rPr>
              <a:t> </a:t>
            </a:r>
            <a:br>
              <a:rPr lang="en" sz="2000" b="0" i="0" u="none" strike="noStrike" cap="none">
                <a:solidFill>
                  <a:schemeClr val="dk1"/>
                </a:solidFill>
                <a:latin typeface="Georgia"/>
                <a:ea typeface="Georgia"/>
                <a:cs typeface="Georgia"/>
                <a:sym typeface="Georgia"/>
              </a:rPr>
            </a:br>
            <a:r>
              <a:rPr lang="en" sz="2000" b="0" i="0" u="none" strike="noStrike" cap="none">
                <a:solidFill>
                  <a:schemeClr val="dk1"/>
                </a:solidFill>
                <a:latin typeface="Georgia"/>
                <a:ea typeface="Georgia"/>
                <a:cs typeface="Georgia"/>
                <a:sym typeface="Georgia"/>
              </a:rPr>
              <a:t>Visual analysi</a:t>
            </a:r>
            <a:r>
              <a:rPr lang="en" sz="2000"/>
              <a:t>s, dashboards, and reporting</a:t>
            </a:r>
            <a:r>
              <a:rPr lang="en" sz="2000" b="0" i="0" u="none" strike="noStrike" cap="none">
                <a:solidFill>
                  <a:schemeClr val="dk1"/>
                </a:solidFill>
                <a:latin typeface="Georgia"/>
                <a:ea typeface="Georgia"/>
                <a:cs typeface="Georgia"/>
                <a:sym typeface="Georgia"/>
              </a:rPr>
              <a:t>.</a:t>
            </a:r>
            <a:endParaRPr/>
          </a:p>
          <a:p>
            <a:pPr marL="0" marR="0" lvl="0" indent="0" algn="l" rtl="0">
              <a:lnSpc>
                <a:spcPct val="114000"/>
              </a:lnSpc>
              <a:spcBef>
                <a:spcPts val="0"/>
              </a:spcBef>
              <a:spcAft>
                <a:spcPts val="0"/>
              </a:spcAft>
              <a:buClr>
                <a:schemeClr val="dk1"/>
              </a:buClr>
              <a:buFont typeface="Arial"/>
              <a:buNone/>
            </a:pPr>
            <a:endParaRPr sz="2400" b="0" i="0" u="none" strike="noStrike" cap="none">
              <a:solidFill>
                <a:schemeClr val="dk1"/>
              </a:solidFill>
              <a:latin typeface="Georgia"/>
              <a:ea typeface="Georgia"/>
              <a:cs typeface="Georgia"/>
              <a:sym typeface="Georgia"/>
            </a:endParaRPr>
          </a:p>
        </p:txBody>
      </p:sp>
      <p:pic>
        <p:nvPicPr>
          <p:cNvPr id="1832" name="Shape 1832" descr="Image result for excel logo"/>
          <p:cNvPicPr preferRelativeResize="0"/>
          <p:nvPr/>
        </p:nvPicPr>
        <p:blipFill rotWithShape="1">
          <a:blip r:embed="rId3">
            <a:alphaModFix/>
          </a:blip>
          <a:srcRect/>
          <a:stretch/>
        </p:blipFill>
        <p:spPr>
          <a:xfrm>
            <a:off x="1066512" y="1271954"/>
            <a:ext cx="626100" cy="641400"/>
          </a:xfrm>
          <a:prstGeom prst="rect">
            <a:avLst/>
          </a:prstGeom>
          <a:noFill/>
          <a:ln>
            <a:noFill/>
          </a:ln>
        </p:spPr>
      </p:pic>
      <p:sp>
        <p:nvSpPr>
          <p:cNvPr id="1833" name="Shape 1833" descr="Image result for pgadmin logo"/>
          <p:cNvSpPr/>
          <p:nvPr/>
        </p:nvSpPr>
        <p:spPr>
          <a:xfrm>
            <a:off x="-1" y="4465"/>
            <a:ext cx="344400" cy="344400"/>
          </a:xfrm>
          <a:prstGeom prst="rect">
            <a:avLst/>
          </a:prstGeom>
          <a:noFill/>
          <a:ln>
            <a:noFill/>
          </a:ln>
        </p:spPr>
        <p:txBody>
          <a:bodyPr spcFirstLastPara="1" wrap="square" lIns="64300" tIns="32150" rIns="64300" bIns="32150" anchor="t" anchorCtr="0">
            <a:noAutofit/>
          </a:bodyPr>
          <a:lstStyle/>
          <a:p>
            <a:pPr marL="0" marR="0" lvl="0" indent="0" algn="l" rtl="0">
              <a:spcBef>
                <a:spcPts val="0"/>
              </a:spcBef>
              <a:spcAft>
                <a:spcPts val="0"/>
              </a:spcAft>
              <a:buNone/>
            </a:pPr>
            <a:endParaRPr sz="1300">
              <a:solidFill>
                <a:schemeClr val="dk1"/>
              </a:solidFill>
              <a:latin typeface="Calibri"/>
              <a:ea typeface="Calibri"/>
              <a:cs typeface="Calibri"/>
              <a:sym typeface="Calibri"/>
            </a:endParaRPr>
          </a:p>
        </p:txBody>
      </p:sp>
      <p:pic>
        <p:nvPicPr>
          <p:cNvPr id="1834" name="Shape 1834"/>
          <p:cNvPicPr preferRelativeResize="0"/>
          <p:nvPr/>
        </p:nvPicPr>
        <p:blipFill rotWithShape="1">
          <a:blip r:embed="rId4">
            <a:alphaModFix/>
          </a:blip>
          <a:srcRect/>
          <a:stretch/>
        </p:blipFill>
        <p:spPr>
          <a:xfrm>
            <a:off x="1085503" y="2315128"/>
            <a:ext cx="548400" cy="565800"/>
          </a:xfrm>
          <a:prstGeom prst="rect">
            <a:avLst/>
          </a:prstGeom>
          <a:noFill/>
          <a:ln>
            <a:noFill/>
          </a:ln>
        </p:spPr>
      </p:pic>
      <p:pic>
        <p:nvPicPr>
          <p:cNvPr id="1835" name="Shape 1835"/>
          <p:cNvPicPr preferRelativeResize="0"/>
          <p:nvPr/>
        </p:nvPicPr>
        <p:blipFill rotWithShape="1">
          <a:blip r:embed="rId5">
            <a:alphaModFix/>
          </a:blip>
          <a:srcRect l="27496" t="16593" r="26615" b="17084"/>
          <a:stretch/>
        </p:blipFill>
        <p:spPr>
          <a:xfrm>
            <a:off x="1066512" y="3282495"/>
            <a:ext cx="586500" cy="581700"/>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32"/>
                                        </p:tgtEl>
                                        <p:attrNameLst>
                                          <p:attrName>style.visibility</p:attrName>
                                        </p:attrNameLst>
                                      </p:cBhvr>
                                      <p:to>
                                        <p:strVal val="visible"/>
                                      </p:to>
                                    </p:set>
                                    <p:animEffect transition="in" filter="fade">
                                      <p:cBhvr>
                                        <p:cTn id="7" dur="500"/>
                                        <p:tgtEl>
                                          <p:spTgt spid="1832"/>
                                        </p:tgtEl>
                                      </p:cBhvr>
                                    </p:animEffect>
                                  </p:childTnLst>
                                </p:cTn>
                              </p:par>
                              <p:par>
                                <p:cTn id="8" presetID="10" presetClass="entr" presetSubtype="0" fill="hold" nodeType="withEffect">
                                  <p:stCondLst>
                                    <p:cond delay="250"/>
                                  </p:stCondLst>
                                  <p:childTnLst>
                                    <p:set>
                                      <p:cBhvr>
                                        <p:cTn id="9" dur="1" fill="hold">
                                          <p:stCondLst>
                                            <p:cond delay="0"/>
                                          </p:stCondLst>
                                        </p:cTn>
                                        <p:tgtEl>
                                          <p:spTgt spid="1834"/>
                                        </p:tgtEl>
                                        <p:attrNameLst>
                                          <p:attrName>style.visibility</p:attrName>
                                        </p:attrNameLst>
                                      </p:cBhvr>
                                      <p:to>
                                        <p:strVal val="visible"/>
                                      </p:to>
                                    </p:set>
                                    <p:animEffect transition="in" filter="fade">
                                      <p:cBhvr>
                                        <p:cTn id="10" dur="500"/>
                                        <p:tgtEl>
                                          <p:spTgt spid="1834"/>
                                        </p:tgtEl>
                                      </p:cBhvr>
                                    </p:animEffect>
                                  </p:childTnLst>
                                </p:cTn>
                              </p:par>
                              <p:par>
                                <p:cTn id="11" presetID="10" presetClass="entr" presetSubtype="0" fill="hold" nodeType="withEffect">
                                  <p:stCondLst>
                                    <p:cond delay="500"/>
                                  </p:stCondLst>
                                  <p:childTnLst>
                                    <p:set>
                                      <p:cBhvr>
                                        <p:cTn id="12" dur="1" fill="hold">
                                          <p:stCondLst>
                                            <p:cond delay="0"/>
                                          </p:stCondLst>
                                        </p:cTn>
                                        <p:tgtEl>
                                          <p:spTgt spid="1835"/>
                                        </p:tgtEl>
                                        <p:attrNameLst>
                                          <p:attrName>style.visibility</p:attrName>
                                        </p:attrNameLst>
                                      </p:cBhvr>
                                      <p:to>
                                        <p:strVal val="visible"/>
                                      </p:to>
                                    </p:set>
                                    <p:animEffect transition="in" filter="fade">
                                      <p:cBhvr>
                                        <p:cTn id="13" dur="500"/>
                                        <p:tgtEl>
                                          <p:spTgt spid="1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grpSp>
        <p:nvGrpSpPr>
          <p:cNvPr id="1840" name="Shape 1840"/>
          <p:cNvGrpSpPr/>
          <p:nvPr/>
        </p:nvGrpSpPr>
        <p:grpSpPr>
          <a:xfrm>
            <a:off x="7442003" y="3057057"/>
            <a:ext cx="1255478" cy="1557757"/>
            <a:chOff x="6816086" y="4295143"/>
            <a:chExt cx="4755600" cy="5968419"/>
          </a:xfrm>
        </p:grpSpPr>
        <p:sp>
          <p:nvSpPr>
            <p:cNvPr id="1841" name="Shape 1841"/>
            <p:cNvSpPr/>
            <p:nvPr/>
          </p:nvSpPr>
          <p:spPr>
            <a:xfrm>
              <a:off x="7489333" y="4295143"/>
              <a:ext cx="3887100" cy="54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None/>
              </a:pPr>
              <a:r>
                <a:rPr lang="en" sz="800" b="1">
                  <a:solidFill>
                    <a:schemeClr val="dk1"/>
                  </a:solidFill>
                  <a:latin typeface="Arial"/>
                  <a:ea typeface="Arial"/>
                  <a:cs typeface="Arial"/>
                  <a:sym typeface="Arial"/>
                </a:rPr>
                <a:t>Excel Wizard</a:t>
              </a:r>
              <a:endParaRPr sz="800" b="1">
                <a:solidFill>
                  <a:schemeClr val="dk1"/>
                </a:solidFill>
                <a:latin typeface="Arial"/>
                <a:ea typeface="Arial"/>
                <a:cs typeface="Arial"/>
                <a:sym typeface="Arial"/>
              </a:endParaRPr>
            </a:p>
          </p:txBody>
        </p:sp>
        <p:pic>
          <p:nvPicPr>
            <p:cNvPr id="1842" name="Shape 1842" descr="Image result for lego wizard"/>
            <p:cNvPicPr preferRelativeResize="0"/>
            <p:nvPr/>
          </p:nvPicPr>
          <p:blipFill rotWithShape="1">
            <a:blip r:embed="rId3">
              <a:alphaModFix/>
            </a:blip>
            <a:srcRect/>
            <a:stretch/>
          </p:blipFill>
          <p:spPr>
            <a:xfrm>
              <a:off x="6816086" y="4955662"/>
              <a:ext cx="4755600" cy="5307900"/>
            </a:xfrm>
            <a:prstGeom prst="rect">
              <a:avLst/>
            </a:prstGeom>
            <a:noFill/>
            <a:ln>
              <a:noFill/>
            </a:ln>
          </p:spPr>
        </p:pic>
        <p:pic>
          <p:nvPicPr>
            <p:cNvPr id="1843" name="Shape 1843" descr="Image result for excel logo"/>
            <p:cNvPicPr preferRelativeResize="0"/>
            <p:nvPr/>
          </p:nvPicPr>
          <p:blipFill rotWithShape="1">
            <a:blip r:embed="rId4">
              <a:alphaModFix/>
            </a:blip>
            <a:srcRect/>
            <a:stretch/>
          </p:blipFill>
          <p:spPr>
            <a:xfrm>
              <a:off x="7553640" y="8650978"/>
              <a:ext cx="1129200" cy="1129200"/>
            </a:xfrm>
            <a:prstGeom prst="rect">
              <a:avLst/>
            </a:prstGeom>
            <a:noFill/>
            <a:ln>
              <a:noFill/>
            </a:ln>
          </p:spPr>
        </p:pic>
      </p:grpSp>
      <p:sp>
        <p:nvSpPr>
          <p:cNvPr id="1844" name="Shape 1844"/>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COURSE: </a:t>
            </a:r>
            <a:r>
              <a:rPr lang="en"/>
              <a:t>UNIT</a:t>
            </a:r>
            <a:r>
              <a:rPr lang="en" sz="2400" b="1" i="0" u="none" strike="noStrike" cap="none">
                <a:solidFill>
                  <a:schemeClr val="dk1"/>
                </a:solidFill>
                <a:latin typeface="Oswald"/>
                <a:ea typeface="Oswald"/>
                <a:cs typeface="Oswald"/>
                <a:sym typeface="Oswald"/>
              </a:rPr>
              <a:t> ONE</a:t>
            </a:r>
            <a:endParaRPr sz="2400" b="1" i="0" u="none" strike="noStrike" cap="none">
              <a:solidFill>
                <a:schemeClr val="dk1"/>
              </a:solidFill>
              <a:latin typeface="Oswald"/>
              <a:ea typeface="Oswald"/>
              <a:cs typeface="Oswald"/>
              <a:sym typeface="Oswald"/>
            </a:endParaRPr>
          </a:p>
        </p:txBody>
      </p:sp>
      <p:sp>
        <p:nvSpPr>
          <p:cNvPr id="1845" name="Shape 1845"/>
          <p:cNvSpPr txBox="1">
            <a:spLocks noGrp="1"/>
          </p:cNvSpPr>
          <p:nvPr>
            <p:ph type="body" idx="1"/>
          </p:nvPr>
        </p:nvSpPr>
        <p:spPr>
          <a:xfrm>
            <a:off x="416045" y="1077675"/>
            <a:ext cx="7026000" cy="3206700"/>
          </a:xfrm>
          <a:prstGeom prst="rect">
            <a:avLst/>
          </a:prstGeom>
          <a:noFill/>
          <a:ln>
            <a:noFill/>
          </a:ln>
        </p:spPr>
        <p:txBody>
          <a:bodyPr spcFirstLastPara="1" wrap="square" lIns="0" tIns="0" rIns="0" bIns="0" anchor="t" anchorCtr="0">
            <a:noAutofit/>
          </a:bodyPr>
          <a:lstStyle/>
          <a:p>
            <a:pPr marL="0" marR="0" lvl="0" indent="0" algn="l" rtl="0">
              <a:lnSpc>
                <a:spcPct val="114000"/>
              </a:lnSpc>
              <a:spcBef>
                <a:spcPts val="0"/>
              </a:spcBef>
              <a:spcAft>
                <a:spcPts val="0"/>
              </a:spcAft>
              <a:buNone/>
            </a:pPr>
            <a:r>
              <a:rPr lang="en" sz="2300" b="1"/>
              <a:t>Data Interpretation, with </a:t>
            </a:r>
            <a:r>
              <a:rPr lang="en" sz="2300" b="1" i="0" u="none" strike="noStrike" cap="none">
                <a:solidFill>
                  <a:schemeClr val="dk1"/>
                </a:solidFill>
                <a:latin typeface="Georgia"/>
                <a:ea typeface="Georgia"/>
                <a:cs typeface="Georgia"/>
                <a:sym typeface="Georgia"/>
              </a:rPr>
              <a:t>Excel</a:t>
            </a:r>
            <a:br>
              <a:rPr lang="en" sz="2000" b="0" i="0" u="none" strike="noStrike" cap="none">
                <a:solidFill>
                  <a:schemeClr val="dk1"/>
                </a:solidFill>
                <a:latin typeface="Georgia"/>
                <a:ea typeface="Georgia"/>
                <a:cs typeface="Georgia"/>
                <a:sym typeface="Georgia"/>
              </a:rPr>
            </a:br>
            <a:endParaRPr sz="100" b="0" i="0" u="none" strike="noStrike" cap="none">
              <a:solidFill>
                <a:schemeClr val="dk1"/>
              </a:solidFill>
              <a:latin typeface="Georgia"/>
              <a:ea typeface="Georgia"/>
              <a:cs typeface="Georgia"/>
              <a:sym typeface="Georgia"/>
            </a:endParaRPr>
          </a:p>
          <a:p>
            <a:pPr marL="520700" marR="0" lvl="1" indent="-139700" algn="l" rtl="0">
              <a:lnSpc>
                <a:spcPct val="115000"/>
              </a:lnSpc>
              <a:spcBef>
                <a:spcPts val="900"/>
              </a:spcBef>
              <a:spcAft>
                <a:spcPts val="0"/>
              </a:spcAft>
              <a:buClr>
                <a:schemeClr val="dk1"/>
              </a:buClr>
              <a:buSzPts val="1800"/>
              <a:buFont typeface="Georgia"/>
              <a:buChar char="•"/>
            </a:pPr>
            <a:r>
              <a:rPr lang="en" sz="1800"/>
              <a:t> </a:t>
            </a:r>
            <a:r>
              <a:rPr lang="en" sz="1800" b="0" i="0" u="none" strike="noStrike" cap="none">
                <a:solidFill>
                  <a:schemeClr val="dk1"/>
                </a:solidFill>
                <a:latin typeface="Georgia"/>
                <a:ea typeface="Georgia"/>
                <a:cs typeface="Georgia"/>
                <a:sym typeface="Georgia"/>
              </a:rPr>
              <a:t>We</a:t>
            </a:r>
            <a:r>
              <a:rPr lang="en" sz="1800"/>
              <a:t>’ll</a:t>
            </a:r>
            <a:r>
              <a:rPr lang="en" sz="1800" b="0" i="0" u="none" strike="noStrike" cap="none">
                <a:solidFill>
                  <a:schemeClr val="dk1"/>
                </a:solidFill>
                <a:latin typeface="Georgia"/>
                <a:ea typeface="Georgia"/>
                <a:cs typeface="Georgia"/>
                <a:sym typeface="Georgia"/>
              </a:rPr>
              <a:t> be extending the Excel topics covered in </a:t>
            </a:r>
            <a:r>
              <a:rPr lang="en" sz="1800"/>
              <a:t>our</a:t>
            </a:r>
            <a:r>
              <a:rPr lang="en" sz="1800" b="0" i="0" u="none" strike="noStrike" cap="none">
                <a:solidFill>
                  <a:schemeClr val="dk1"/>
                </a:solidFill>
                <a:latin typeface="Georgia"/>
                <a:ea typeface="Georgia"/>
                <a:cs typeface="Georgia"/>
                <a:sym typeface="Georgia"/>
              </a:rPr>
              <a:t> pre-work</a:t>
            </a:r>
            <a:r>
              <a:rPr lang="en" sz="1800"/>
              <a:t>, focusing on </a:t>
            </a:r>
            <a:r>
              <a:rPr lang="en" sz="1800" b="0" i="0" u="none" strike="noStrike" cap="none">
                <a:solidFill>
                  <a:schemeClr val="dk1"/>
                </a:solidFill>
                <a:latin typeface="Georgia"/>
                <a:ea typeface="Georgia"/>
                <a:cs typeface="Georgia"/>
                <a:sym typeface="Georgia"/>
              </a:rPr>
              <a:t>“advanced” features of Exce</a:t>
            </a:r>
            <a:r>
              <a:rPr lang="en" sz="1800"/>
              <a:t>l like </a:t>
            </a:r>
            <a:r>
              <a:rPr lang="en" sz="1800" b="1">
                <a:solidFill>
                  <a:srgbClr val="7A1743"/>
                </a:solidFill>
                <a:latin typeface="Roboto Mono"/>
                <a:ea typeface="Roboto Mono"/>
                <a:cs typeface="Roboto Mono"/>
                <a:sym typeface="Roboto Mono"/>
              </a:rPr>
              <a:t>VLOOKUP</a:t>
            </a:r>
            <a:r>
              <a:rPr lang="en" sz="1800" b="0" i="0" u="none" strike="noStrike" cap="none">
                <a:solidFill>
                  <a:schemeClr val="dk1"/>
                </a:solidFill>
                <a:latin typeface="Georgia"/>
                <a:ea typeface="Georgia"/>
                <a:cs typeface="Georgia"/>
                <a:sym typeface="Georgia"/>
              </a:rPr>
              <a:t>, </a:t>
            </a:r>
            <a:r>
              <a:rPr lang="en" sz="1800" b="1" i="0" u="none" strike="noStrike" cap="none">
                <a:solidFill>
                  <a:srgbClr val="7A1743"/>
                </a:solidFill>
                <a:latin typeface="Roboto Mono"/>
                <a:ea typeface="Roboto Mono"/>
                <a:cs typeface="Roboto Mono"/>
                <a:sym typeface="Roboto Mono"/>
              </a:rPr>
              <a:t>HLOOKUP</a:t>
            </a:r>
            <a:r>
              <a:rPr lang="en" sz="1800" i="0" u="none" strike="noStrike" cap="none">
                <a:solidFill>
                  <a:schemeClr val="dk1"/>
                </a:solidFill>
                <a:latin typeface="Courier New"/>
                <a:ea typeface="Courier New"/>
                <a:cs typeface="Courier New"/>
                <a:sym typeface="Courier New"/>
              </a:rPr>
              <a:t>,</a:t>
            </a:r>
            <a:r>
              <a:rPr lang="en" sz="1800" b="0" i="0" u="none" strike="noStrike" cap="none">
                <a:solidFill>
                  <a:schemeClr val="dk1"/>
                </a:solidFill>
                <a:latin typeface="Georgia"/>
                <a:ea typeface="Georgia"/>
                <a:cs typeface="Georgia"/>
                <a:sym typeface="Georgia"/>
              </a:rPr>
              <a:t> as well as </a:t>
            </a:r>
            <a:r>
              <a:rPr lang="en" sz="1800" b="1">
                <a:solidFill>
                  <a:srgbClr val="7A1743"/>
                </a:solidFill>
                <a:latin typeface="Roboto Mono"/>
                <a:ea typeface="Roboto Mono"/>
                <a:cs typeface="Roboto Mono"/>
                <a:sym typeface="Roboto Mono"/>
              </a:rPr>
              <a:t>PivotTables</a:t>
            </a:r>
            <a:r>
              <a:rPr lang="en" sz="1800" b="0" i="0" u="none" strike="noStrike" cap="none">
                <a:solidFill>
                  <a:schemeClr val="dk1"/>
                </a:solidFill>
                <a:latin typeface="Georgia"/>
                <a:ea typeface="Georgia"/>
                <a:cs typeface="Georgia"/>
                <a:sym typeface="Georgia"/>
              </a:rPr>
              <a:t> and aggregation functions.</a:t>
            </a:r>
            <a:endParaRPr sz="1800"/>
          </a:p>
          <a:p>
            <a:pPr marL="520700" marR="0" lvl="1" indent="-139700" algn="l" rtl="0">
              <a:lnSpc>
                <a:spcPct val="115000"/>
              </a:lnSpc>
              <a:spcBef>
                <a:spcPts val="1100"/>
              </a:spcBef>
              <a:spcAft>
                <a:spcPts val="0"/>
              </a:spcAft>
              <a:buClr>
                <a:schemeClr val="dk1"/>
              </a:buClr>
              <a:buSzPts val="1800"/>
              <a:buFont typeface="Georgia"/>
              <a:buChar char="•"/>
            </a:pPr>
            <a:r>
              <a:rPr lang="en" sz="1800"/>
              <a:t> </a:t>
            </a:r>
            <a:r>
              <a:rPr lang="en" sz="1800" b="0" i="0" u="none" strike="noStrike" cap="none">
                <a:solidFill>
                  <a:schemeClr val="dk1"/>
                </a:solidFill>
                <a:latin typeface="Georgia"/>
                <a:ea typeface="Georgia"/>
                <a:cs typeface="Georgia"/>
                <a:sym typeface="Georgia"/>
              </a:rPr>
              <a:t>We</a:t>
            </a:r>
            <a:r>
              <a:rPr lang="en" sz="1800"/>
              <a:t>’ll</a:t>
            </a:r>
            <a:r>
              <a:rPr lang="en" sz="1800" b="0" i="0" u="none" strike="noStrike" cap="none">
                <a:solidFill>
                  <a:schemeClr val="dk1"/>
                </a:solidFill>
                <a:latin typeface="Georgia"/>
                <a:ea typeface="Georgia"/>
                <a:cs typeface="Georgia"/>
                <a:sym typeface="Georgia"/>
              </a:rPr>
              <a:t> a</a:t>
            </a:r>
            <a:r>
              <a:rPr lang="en" sz="1800"/>
              <a:t>lso </a:t>
            </a:r>
            <a:r>
              <a:rPr lang="en" sz="1800" b="0" i="0" u="none" strike="noStrike" cap="none">
                <a:solidFill>
                  <a:schemeClr val="dk1"/>
                </a:solidFill>
                <a:latin typeface="Georgia"/>
                <a:ea typeface="Georgia"/>
                <a:cs typeface="Georgia"/>
                <a:sym typeface="Georgia"/>
              </a:rPr>
              <a:t>explore some foundational elements </a:t>
            </a:r>
            <a:r>
              <a:rPr lang="en" sz="1800"/>
              <a:t>that apply throughout the course, including </a:t>
            </a:r>
            <a:r>
              <a:rPr lang="en" sz="1800" b="0" i="0" u="none" strike="noStrike" cap="none">
                <a:solidFill>
                  <a:schemeClr val="dk1"/>
                </a:solidFill>
                <a:latin typeface="Georgia"/>
                <a:ea typeface="Georgia"/>
                <a:cs typeface="Georgia"/>
                <a:sym typeface="Georgia"/>
              </a:rPr>
              <a:t>common </a:t>
            </a:r>
            <a:r>
              <a:rPr lang="en" sz="1800"/>
              <a:t>visualization principles, compelling data narratives, and</a:t>
            </a:r>
            <a:r>
              <a:rPr lang="en" sz="1800" b="0" i="0" u="none" strike="noStrike" cap="none">
                <a:solidFill>
                  <a:schemeClr val="dk1"/>
                </a:solidFill>
                <a:latin typeface="Georgia"/>
                <a:ea typeface="Georgia"/>
                <a:cs typeface="Georgia"/>
                <a:sym typeface="Georgia"/>
              </a:rPr>
              <a:t> effective presentation strategies.</a:t>
            </a:r>
            <a:endParaRPr sz="1800"/>
          </a:p>
          <a:p>
            <a:pPr marL="177800" marR="0" lvl="0" indent="-177800" algn="l" rtl="0">
              <a:lnSpc>
                <a:spcPct val="114000"/>
              </a:lnSpc>
              <a:spcBef>
                <a:spcPts val="1400"/>
              </a:spcBef>
              <a:spcAft>
                <a:spcPts val="0"/>
              </a:spcAft>
              <a:buClr>
                <a:schemeClr val="dk1"/>
              </a:buClr>
              <a:buFont typeface="Arial"/>
              <a:buNone/>
            </a:pPr>
            <a:endParaRPr sz="24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40"/>
                                        </p:tgtEl>
                                        <p:attrNameLst>
                                          <p:attrName>style.visibility</p:attrName>
                                        </p:attrNameLst>
                                      </p:cBhvr>
                                      <p:to>
                                        <p:strVal val="visible"/>
                                      </p:to>
                                    </p:set>
                                    <p:animEffect transition="in" filter="fade">
                                      <p:cBhvr>
                                        <p:cTn id="7" dur="250"/>
                                        <p:tgtEl>
                                          <p:spTgt spid="1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p:nvPr/>
        </p:nvSpPr>
        <p:spPr>
          <a:xfrm>
            <a:off x="446484" y="1109207"/>
            <a:ext cx="8250900" cy="2621100"/>
          </a:xfrm>
          <a:prstGeom prst="rect">
            <a:avLst/>
          </a:prstGeom>
          <a:noFill/>
          <a:ln>
            <a:noFill/>
          </a:ln>
        </p:spPr>
        <p:txBody>
          <a:bodyPr spcFirstLastPara="1" wrap="square" lIns="0" tIns="0" rIns="0" bIns="0" anchor="t" anchorCtr="0">
            <a:noAutofit/>
          </a:bodyPr>
          <a:lstStyle/>
          <a:p>
            <a:pPr marL="0" lvl="0" indent="0" rtl="0">
              <a:lnSpc>
                <a:spcPct val="75000"/>
              </a:lnSpc>
              <a:spcBef>
                <a:spcPts val="0"/>
              </a:spcBef>
              <a:spcAft>
                <a:spcPts val="0"/>
              </a:spcAft>
              <a:buClr>
                <a:schemeClr val="lt1"/>
              </a:buClr>
              <a:buFont typeface="Oswald"/>
              <a:buNone/>
            </a:pPr>
            <a:r>
              <a:rPr lang="en" sz="5600" b="1">
                <a:solidFill>
                  <a:schemeClr val="lt1"/>
                </a:solidFill>
                <a:latin typeface="Oswald"/>
                <a:ea typeface="Oswald"/>
                <a:cs typeface="Oswald"/>
                <a:sym typeface="Oswald"/>
              </a:rPr>
              <a:t>THE VALUE OF DATA + </a:t>
            </a:r>
            <a:endParaRPr sz="5600" b="1">
              <a:solidFill>
                <a:schemeClr val="lt1"/>
              </a:solidFill>
              <a:latin typeface="Oswald"/>
              <a:ea typeface="Oswald"/>
              <a:cs typeface="Oswald"/>
              <a:sym typeface="Oswald"/>
            </a:endParaRPr>
          </a:p>
          <a:p>
            <a:pPr marL="0" lvl="0" indent="0" rtl="0">
              <a:lnSpc>
                <a:spcPct val="75000"/>
              </a:lnSpc>
              <a:spcBef>
                <a:spcPts val="0"/>
              </a:spcBef>
              <a:spcAft>
                <a:spcPts val="0"/>
              </a:spcAft>
              <a:buClr>
                <a:schemeClr val="lt1"/>
              </a:buClr>
              <a:buFont typeface="Oswald"/>
              <a:buNone/>
            </a:pPr>
            <a:r>
              <a:rPr lang="en" sz="5600" b="1">
                <a:solidFill>
                  <a:schemeClr val="lt1"/>
                </a:solidFill>
                <a:latin typeface="Oswald"/>
                <a:ea typeface="Oswald"/>
                <a:cs typeface="Oswald"/>
                <a:sym typeface="Oswald"/>
              </a:rPr>
              <a:t>DATA NARRATIVES</a:t>
            </a:r>
            <a:endParaRPr sz="1000">
              <a:solidFill>
                <a:schemeClr val="dk1"/>
              </a:solidFill>
            </a:endParaRPr>
          </a:p>
          <a:p>
            <a:pPr marL="0" marR="0" lvl="0" indent="0" algn="l" rtl="0">
              <a:lnSpc>
                <a:spcPct val="75000"/>
              </a:lnSpc>
              <a:spcBef>
                <a:spcPts val="0"/>
              </a:spcBef>
              <a:spcAft>
                <a:spcPts val="0"/>
              </a:spcAft>
              <a:buClr>
                <a:srgbClr val="FFFFFF"/>
              </a:buClr>
              <a:buFont typeface="Oswald"/>
              <a:buNone/>
            </a:pPr>
            <a:endParaRPr sz="5600" b="1">
              <a:solidFill>
                <a:srgbClr val="FFFFFF"/>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Shape 1850"/>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COURSE: </a:t>
            </a:r>
            <a:r>
              <a:rPr lang="en"/>
              <a:t>UNIT</a:t>
            </a:r>
            <a:r>
              <a:rPr lang="en" sz="2400" b="1" i="0" u="none" strike="noStrike" cap="none">
                <a:solidFill>
                  <a:schemeClr val="dk1"/>
                </a:solidFill>
                <a:latin typeface="Oswald"/>
                <a:ea typeface="Oswald"/>
                <a:cs typeface="Oswald"/>
                <a:sym typeface="Oswald"/>
              </a:rPr>
              <a:t> TWO</a:t>
            </a:r>
            <a:endParaRPr sz="2400" b="1" i="0" u="none" strike="noStrike" cap="none">
              <a:solidFill>
                <a:schemeClr val="dk1"/>
              </a:solidFill>
              <a:latin typeface="Oswald"/>
              <a:ea typeface="Oswald"/>
              <a:cs typeface="Oswald"/>
              <a:sym typeface="Oswald"/>
            </a:endParaRPr>
          </a:p>
        </p:txBody>
      </p:sp>
      <p:sp>
        <p:nvSpPr>
          <p:cNvPr id="1851" name="Shape 1851"/>
          <p:cNvSpPr txBox="1">
            <a:spLocks noGrp="1"/>
          </p:cNvSpPr>
          <p:nvPr>
            <p:ph type="body" idx="1"/>
          </p:nvPr>
        </p:nvSpPr>
        <p:spPr>
          <a:xfrm>
            <a:off x="416045" y="977663"/>
            <a:ext cx="7190700" cy="3206700"/>
          </a:xfrm>
          <a:prstGeom prst="rect">
            <a:avLst/>
          </a:prstGeom>
          <a:noFill/>
          <a:ln>
            <a:noFill/>
          </a:ln>
        </p:spPr>
        <p:txBody>
          <a:bodyPr spcFirstLastPara="1" wrap="square" lIns="0" tIns="0" rIns="0" bIns="0" anchor="t" anchorCtr="0">
            <a:noAutofit/>
          </a:bodyPr>
          <a:lstStyle/>
          <a:p>
            <a:pPr marL="177800" marR="0" lvl="0" indent="-177800" algn="l" rtl="0">
              <a:lnSpc>
                <a:spcPct val="114000"/>
              </a:lnSpc>
              <a:spcBef>
                <a:spcPts val="0"/>
              </a:spcBef>
              <a:spcAft>
                <a:spcPts val="0"/>
              </a:spcAft>
              <a:buClr>
                <a:schemeClr val="dk1"/>
              </a:buClr>
              <a:buFont typeface="Arial"/>
              <a:buNone/>
            </a:pPr>
            <a:endParaRPr sz="600" b="0" i="0" u="none" strike="noStrike" cap="none">
              <a:solidFill>
                <a:schemeClr val="dk1"/>
              </a:solidFill>
              <a:latin typeface="Georgia"/>
              <a:ea typeface="Georgia"/>
              <a:cs typeface="Georgia"/>
              <a:sym typeface="Georgia"/>
            </a:endParaRPr>
          </a:p>
          <a:p>
            <a:pPr marL="0" marR="0" lvl="0" indent="0" algn="l" rtl="0">
              <a:lnSpc>
                <a:spcPct val="114000"/>
              </a:lnSpc>
              <a:spcBef>
                <a:spcPts val="0"/>
              </a:spcBef>
              <a:spcAft>
                <a:spcPts val="0"/>
              </a:spcAft>
              <a:buNone/>
            </a:pPr>
            <a:r>
              <a:rPr lang="en" sz="2300" b="1"/>
              <a:t>Data Organization, with </a:t>
            </a:r>
            <a:r>
              <a:rPr lang="en" sz="2300" b="1" i="0" u="none" strike="noStrike" cap="none">
                <a:solidFill>
                  <a:schemeClr val="dk1"/>
                </a:solidFill>
                <a:latin typeface="Georgia"/>
                <a:ea typeface="Georgia"/>
                <a:cs typeface="Georgia"/>
                <a:sym typeface="Georgia"/>
              </a:rPr>
              <a:t>SQL</a:t>
            </a:r>
            <a:endParaRPr sz="1400" b="0" i="0" u="none" strike="noStrike" cap="none">
              <a:solidFill>
                <a:schemeClr val="dk1"/>
              </a:solidFill>
              <a:latin typeface="Georgia"/>
              <a:ea typeface="Georgia"/>
              <a:cs typeface="Georgia"/>
              <a:sym typeface="Georgia"/>
            </a:endParaRPr>
          </a:p>
          <a:p>
            <a:pPr marL="520700" marR="0" lvl="1" indent="-139700" algn="l" rtl="0">
              <a:lnSpc>
                <a:spcPct val="115000"/>
              </a:lnSpc>
              <a:spcBef>
                <a:spcPts val="900"/>
              </a:spcBef>
              <a:spcAft>
                <a:spcPts val="0"/>
              </a:spcAft>
              <a:buClr>
                <a:schemeClr val="dk1"/>
              </a:buClr>
              <a:buSzPts val="1800"/>
              <a:buFont typeface="Georgia"/>
              <a:buChar char="•"/>
            </a:pPr>
            <a:r>
              <a:rPr lang="en" sz="1800"/>
              <a:t> </a:t>
            </a:r>
            <a:r>
              <a:rPr lang="en" sz="1800" b="0" i="0" u="none" strike="noStrike" cap="none">
                <a:solidFill>
                  <a:schemeClr val="dk1"/>
                </a:solidFill>
                <a:latin typeface="Georgia"/>
                <a:ea typeface="Georgia"/>
                <a:cs typeface="Georgia"/>
                <a:sym typeface="Georgia"/>
              </a:rPr>
              <a:t>We</a:t>
            </a:r>
            <a:r>
              <a:rPr lang="en" sz="1800"/>
              <a:t>’ll</a:t>
            </a:r>
            <a:r>
              <a:rPr lang="en" sz="1800" b="0" i="0" u="none" strike="noStrike" cap="none">
                <a:solidFill>
                  <a:schemeClr val="dk1"/>
                </a:solidFill>
                <a:latin typeface="Georgia"/>
                <a:ea typeface="Georgia"/>
                <a:cs typeface="Georgia"/>
                <a:sym typeface="Georgia"/>
              </a:rPr>
              <a:t> then move into SQL, discussing </a:t>
            </a:r>
            <a:r>
              <a:rPr lang="en" sz="1800"/>
              <a:t>database</a:t>
            </a:r>
            <a:r>
              <a:rPr lang="en" sz="1800" b="0" i="0" u="none" strike="noStrike" cap="none">
                <a:solidFill>
                  <a:schemeClr val="dk1"/>
                </a:solidFill>
                <a:latin typeface="Georgia"/>
                <a:ea typeface="Georgia"/>
                <a:cs typeface="Georgia"/>
                <a:sym typeface="Georgia"/>
              </a:rPr>
              <a:t> fundamentals</a:t>
            </a:r>
            <a:r>
              <a:rPr lang="en" sz="1800"/>
              <a:t> and learning how</a:t>
            </a:r>
            <a:r>
              <a:rPr lang="en" sz="1800" b="0" i="0" u="none" strike="noStrike" cap="none">
                <a:solidFill>
                  <a:schemeClr val="dk1"/>
                </a:solidFill>
                <a:latin typeface="Georgia"/>
                <a:ea typeface="Georgia"/>
                <a:cs typeface="Georgia"/>
                <a:sym typeface="Georgia"/>
              </a:rPr>
              <a:t> </a:t>
            </a:r>
            <a:r>
              <a:rPr lang="en" sz="1800"/>
              <a:t>to write </a:t>
            </a:r>
            <a:r>
              <a:rPr lang="en" sz="1800" b="0" i="0" u="none" strike="noStrike" cap="none">
                <a:solidFill>
                  <a:schemeClr val="dk1"/>
                </a:solidFill>
                <a:latin typeface="Georgia"/>
                <a:ea typeface="Georgia"/>
                <a:cs typeface="Georgia"/>
                <a:sym typeface="Georgia"/>
              </a:rPr>
              <a:t>queries in order </a:t>
            </a:r>
            <a:r>
              <a:rPr lang="en" sz="1800"/>
              <a:t>to </a:t>
            </a:r>
            <a:r>
              <a:rPr lang="en" sz="1800" b="0" i="0" u="none" strike="noStrike" cap="none">
                <a:solidFill>
                  <a:schemeClr val="dk1"/>
                </a:solidFill>
                <a:latin typeface="Georgia"/>
                <a:ea typeface="Georgia"/>
                <a:cs typeface="Georgia"/>
                <a:sym typeface="Georgia"/>
              </a:rPr>
              <a:t>efficient</a:t>
            </a:r>
            <a:r>
              <a:rPr lang="en" sz="1800"/>
              <a:t>ly </a:t>
            </a:r>
            <a:r>
              <a:rPr lang="en" sz="1800" b="0" i="0" u="none" strike="noStrike" cap="none">
                <a:solidFill>
                  <a:schemeClr val="dk1"/>
                </a:solidFill>
                <a:latin typeface="Georgia"/>
                <a:ea typeface="Georgia"/>
                <a:cs typeface="Georgia"/>
                <a:sym typeface="Georgia"/>
              </a:rPr>
              <a:t>retrieve and manipulate our data.</a:t>
            </a:r>
            <a:endParaRPr sz="1800"/>
          </a:p>
          <a:p>
            <a:pPr marL="520700" marR="0" lvl="1" indent="-139700" algn="l" rtl="0">
              <a:lnSpc>
                <a:spcPct val="115000"/>
              </a:lnSpc>
              <a:spcBef>
                <a:spcPts val="1100"/>
              </a:spcBef>
              <a:spcAft>
                <a:spcPts val="0"/>
              </a:spcAft>
              <a:buClr>
                <a:schemeClr val="dk1"/>
              </a:buClr>
              <a:buSzPts val="1800"/>
              <a:buFont typeface="Georgia"/>
              <a:buChar char="•"/>
            </a:pPr>
            <a:r>
              <a:rPr lang="en" sz="1800"/>
              <a:t> </a:t>
            </a:r>
            <a:r>
              <a:rPr lang="en" sz="1800" b="0" i="0" u="none" strike="noStrike" cap="none">
                <a:solidFill>
                  <a:schemeClr val="dk1"/>
                </a:solidFill>
                <a:latin typeface="Georgia"/>
                <a:ea typeface="Georgia"/>
                <a:cs typeface="Georgia"/>
                <a:sym typeface="Georgia"/>
              </a:rPr>
              <a:t>We</a:t>
            </a:r>
            <a:r>
              <a:rPr lang="en" sz="1800"/>
              <a:t>’ll</a:t>
            </a:r>
            <a:r>
              <a:rPr lang="en" sz="1800" b="0" i="0" u="none" strike="noStrike" cap="none">
                <a:solidFill>
                  <a:schemeClr val="dk1"/>
                </a:solidFill>
                <a:latin typeface="Georgia"/>
                <a:ea typeface="Georgia"/>
                <a:cs typeface="Georgia"/>
                <a:sym typeface="Georgia"/>
              </a:rPr>
              <a:t> prac</a:t>
            </a:r>
            <a:r>
              <a:rPr lang="en" sz="1800"/>
              <a:t>tice </a:t>
            </a:r>
            <a:r>
              <a:rPr lang="en" sz="1800" b="0" i="0" u="none" strike="noStrike" cap="none">
                <a:solidFill>
                  <a:schemeClr val="dk1"/>
                </a:solidFill>
                <a:latin typeface="Georgia"/>
                <a:ea typeface="Georgia"/>
                <a:cs typeface="Georgia"/>
                <a:sym typeface="Georgia"/>
              </a:rPr>
              <a:t>connecting to real</a:t>
            </a:r>
            <a:r>
              <a:rPr lang="en" sz="1800"/>
              <a:t>-</a:t>
            </a:r>
            <a:r>
              <a:rPr lang="en" sz="1800" b="0" i="0" u="none" strike="noStrike" cap="none">
                <a:solidFill>
                  <a:schemeClr val="dk1"/>
                </a:solidFill>
                <a:latin typeface="Georgia"/>
                <a:ea typeface="Georgia"/>
                <a:cs typeface="Georgia"/>
                <a:sym typeface="Georgia"/>
              </a:rPr>
              <a:t>world, cloud</a:t>
            </a:r>
            <a:r>
              <a:rPr lang="en" sz="1800"/>
              <a:t>-</a:t>
            </a:r>
            <a:r>
              <a:rPr lang="en" sz="1800" b="0" i="0" u="none" strike="noStrike" cap="none">
                <a:solidFill>
                  <a:schemeClr val="dk1"/>
                </a:solidFill>
                <a:latin typeface="Georgia"/>
                <a:ea typeface="Georgia"/>
                <a:cs typeface="Georgia"/>
                <a:sym typeface="Georgia"/>
              </a:rPr>
              <a:t>based databases</a:t>
            </a:r>
            <a:r>
              <a:rPr lang="en" sz="1800"/>
              <a:t>, creating</a:t>
            </a:r>
            <a:r>
              <a:rPr lang="en" sz="1800" b="0" i="0" u="none" strike="noStrike" cap="none">
                <a:solidFill>
                  <a:schemeClr val="dk1"/>
                </a:solidFill>
                <a:latin typeface="Georgia"/>
                <a:ea typeface="Georgia"/>
                <a:cs typeface="Georgia"/>
                <a:sym typeface="Georgia"/>
              </a:rPr>
              <a:t> queries </a:t>
            </a:r>
            <a:r>
              <a:rPr lang="en" sz="1800"/>
              <a:t>to</a:t>
            </a:r>
            <a:r>
              <a:rPr lang="en" sz="1800" b="0" i="0" u="none" strike="noStrike" cap="none">
                <a:solidFill>
                  <a:schemeClr val="dk1"/>
                </a:solidFill>
                <a:latin typeface="Georgia"/>
                <a:ea typeface="Georgia"/>
                <a:cs typeface="Georgia"/>
                <a:sym typeface="Georgia"/>
              </a:rPr>
              <a:t> draw real</a:t>
            </a:r>
            <a:r>
              <a:rPr lang="en" sz="1800"/>
              <a:t>-world </a:t>
            </a:r>
            <a:r>
              <a:rPr lang="en" sz="1800" b="0" i="0" u="none" strike="noStrike" cap="none">
                <a:solidFill>
                  <a:schemeClr val="dk1"/>
                </a:solidFill>
                <a:latin typeface="Georgia"/>
                <a:ea typeface="Georgia"/>
                <a:cs typeface="Georgia"/>
                <a:sym typeface="Georgia"/>
              </a:rPr>
              <a:t>business conclusions.</a:t>
            </a:r>
            <a:endParaRPr sz="1800"/>
          </a:p>
          <a:p>
            <a:pPr marL="0" marR="0" lvl="0" indent="0" algn="l" rtl="0">
              <a:lnSpc>
                <a:spcPct val="114000"/>
              </a:lnSpc>
              <a:spcBef>
                <a:spcPts val="700"/>
              </a:spcBef>
              <a:spcAft>
                <a:spcPts val="0"/>
              </a:spcAft>
              <a:buClr>
                <a:schemeClr val="dk1"/>
              </a:buClr>
              <a:buFont typeface="Arial"/>
              <a:buNone/>
            </a:pPr>
            <a:endParaRPr sz="2000" b="0" i="0" u="none" strike="noStrike" cap="none">
              <a:solidFill>
                <a:schemeClr val="dk1"/>
              </a:solidFill>
              <a:latin typeface="Georgia"/>
              <a:ea typeface="Georgia"/>
              <a:cs typeface="Georgia"/>
              <a:sym typeface="Georgia"/>
            </a:endParaRPr>
          </a:p>
          <a:p>
            <a:pPr marL="177800" marR="0" lvl="0" indent="-177800" algn="l" rtl="0">
              <a:lnSpc>
                <a:spcPct val="114000"/>
              </a:lnSpc>
              <a:spcBef>
                <a:spcPts val="700"/>
              </a:spcBef>
              <a:spcAft>
                <a:spcPts val="0"/>
              </a:spcAft>
              <a:buClr>
                <a:schemeClr val="dk1"/>
              </a:buClr>
              <a:buFont typeface="Arial"/>
              <a:buNone/>
            </a:pPr>
            <a:endParaRPr sz="2400" b="0" i="0" u="none" strike="noStrike" cap="none">
              <a:solidFill>
                <a:schemeClr val="dk1"/>
              </a:solidFill>
              <a:latin typeface="Georgia"/>
              <a:ea typeface="Georgia"/>
              <a:cs typeface="Georgia"/>
              <a:sym typeface="Georgia"/>
            </a:endParaRPr>
          </a:p>
        </p:txBody>
      </p:sp>
      <p:grpSp>
        <p:nvGrpSpPr>
          <p:cNvPr id="1852" name="Shape 1852"/>
          <p:cNvGrpSpPr/>
          <p:nvPr/>
        </p:nvGrpSpPr>
        <p:grpSpPr>
          <a:xfrm>
            <a:off x="7607097" y="3051842"/>
            <a:ext cx="1090804" cy="1538543"/>
            <a:chOff x="4499066" y="1610679"/>
            <a:chExt cx="1601297" cy="2134494"/>
          </a:xfrm>
        </p:grpSpPr>
        <p:grpSp>
          <p:nvGrpSpPr>
            <p:cNvPr id="1853" name="Shape 1853"/>
            <p:cNvGrpSpPr/>
            <p:nvPr/>
          </p:nvGrpSpPr>
          <p:grpSpPr>
            <a:xfrm>
              <a:off x="4621902" y="1610679"/>
              <a:ext cx="1478461" cy="2134494"/>
              <a:chOff x="12309376" y="4295144"/>
              <a:chExt cx="3942563" cy="5691985"/>
            </a:xfrm>
          </p:grpSpPr>
          <p:sp>
            <p:nvSpPr>
              <p:cNvPr id="1854" name="Shape 1854"/>
              <p:cNvSpPr/>
              <p:nvPr/>
            </p:nvSpPr>
            <p:spPr>
              <a:xfrm>
                <a:off x="12364839" y="4295144"/>
                <a:ext cx="3887100" cy="5283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None/>
                </a:pPr>
                <a:r>
                  <a:rPr lang="en" sz="800" b="1">
                    <a:solidFill>
                      <a:schemeClr val="dk1"/>
                    </a:solidFill>
                    <a:latin typeface="Arial"/>
                    <a:ea typeface="Arial"/>
                    <a:cs typeface="Arial"/>
                    <a:sym typeface="Arial"/>
                  </a:rPr>
                  <a:t>SQL Ninja</a:t>
                </a:r>
                <a:endParaRPr sz="1100"/>
              </a:p>
            </p:txBody>
          </p:sp>
          <p:pic>
            <p:nvPicPr>
              <p:cNvPr id="1855" name="Shape 1855" descr="Image result for lego female ninja"/>
              <p:cNvPicPr preferRelativeResize="0"/>
              <p:nvPr/>
            </p:nvPicPr>
            <p:blipFill rotWithShape="1">
              <a:blip r:embed="rId3">
                <a:alphaModFix/>
              </a:blip>
              <a:srcRect l="15911" r="19380"/>
              <a:stretch/>
            </p:blipFill>
            <p:spPr>
              <a:xfrm>
                <a:off x="12309376" y="5421729"/>
                <a:ext cx="3939000" cy="4565400"/>
              </a:xfrm>
              <a:prstGeom prst="rect">
                <a:avLst/>
              </a:prstGeom>
              <a:noFill/>
              <a:ln>
                <a:noFill/>
              </a:ln>
            </p:spPr>
          </p:pic>
        </p:grpSp>
        <p:pic>
          <p:nvPicPr>
            <p:cNvPr id="1856" name="Shape 1856" descr="Image result for pqsql icon small"/>
            <p:cNvPicPr preferRelativeResize="0"/>
            <p:nvPr/>
          </p:nvPicPr>
          <p:blipFill rotWithShape="1">
            <a:blip r:embed="rId4">
              <a:alphaModFix/>
            </a:blip>
            <a:srcRect/>
            <a:stretch/>
          </p:blipFill>
          <p:spPr>
            <a:xfrm>
              <a:off x="4499066" y="3293224"/>
              <a:ext cx="455100" cy="413700"/>
            </a:xfrm>
            <a:prstGeom prst="rect">
              <a:avLst/>
            </a:prstGeom>
            <a:noFill/>
            <a:ln>
              <a:noFill/>
            </a:ln>
          </p:spPr>
        </p:pic>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52"/>
                                        </p:tgtEl>
                                        <p:attrNameLst>
                                          <p:attrName>style.visibility</p:attrName>
                                        </p:attrNameLst>
                                      </p:cBhvr>
                                      <p:to>
                                        <p:strVal val="visible"/>
                                      </p:to>
                                    </p:set>
                                    <p:animEffect transition="in" filter="fade">
                                      <p:cBhvr>
                                        <p:cTn id="7" dur="250"/>
                                        <p:tgtEl>
                                          <p:spTgt spid="1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Shape 1861"/>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COURSE: </a:t>
            </a:r>
            <a:r>
              <a:rPr lang="en"/>
              <a:t>UNIT</a:t>
            </a:r>
            <a:r>
              <a:rPr lang="en" sz="2400" b="1" i="0" u="none" strike="noStrike" cap="none">
                <a:solidFill>
                  <a:schemeClr val="dk1"/>
                </a:solidFill>
                <a:latin typeface="Oswald"/>
                <a:ea typeface="Oswald"/>
                <a:cs typeface="Oswald"/>
                <a:sym typeface="Oswald"/>
              </a:rPr>
              <a:t> THREE</a:t>
            </a:r>
            <a:endParaRPr sz="2400" b="1" i="0" u="none" strike="noStrike" cap="none">
              <a:solidFill>
                <a:schemeClr val="dk1"/>
              </a:solidFill>
              <a:latin typeface="Oswald"/>
              <a:ea typeface="Oswald"/>
              <a:cs typeface="Oswald"/>
              <a:sym typeface="Oswald"/>
            </a:endParaRPr>
          </a:p>
        </p:txBody>
      </p:sp>
      <p:sp>
        <p:nvSpPr>
          <p:cNvPr id="1862" name="Shape 1862"/>
          <p:cNvSpPr txBox="1">
            <a:spLocks noGrp="1"/>
          </p:cNvSpPr>
          <p:nvPr>
            <p:ph type="body" idx="1"/>
          </p:nvPr>
        </p:nvSpPr>
        <p:spPr>
          <a:xfrm>
            <a:off x="349724" y="1041956"/>
            <a:ext cx="7231200" cy="3206700"/>
          </a:xfrm>
          <a:prstGeom prst="rect">
            <a:avLst/>
          </a:prstGeom>
          <a:noFill/>
          <a:ln>
            <a:noFill/>
          </a:ln>
        </p:spPr>
        <p:txBody>
          <a:bodyPr spcFirstLastPara="1" wrap="square" lIns="68575" tIns="34275" rIns="68575" bIns="34275" anchor="t" anchorCtr="0">
            <a:noAutofit/>
          </a:bodyPr>
          <a:lstStyle/>
          <a:p>
            <a:pPr marL="0" marR="0" lvl="0" indent="0" algn="l" rtl="0">
              <a:lnSpc>
                <a:spcPct val="114000"/>
              </a:lnSpc>
              <a:spcBef>
                <a:spcPts val="0"/>
              </a:spcBef>
              <a:spcAft>
                <a:spcPts val="0"/>
              </a:spcAft>
              <a:buNone/>
            </a:pPr>
            <a:r>
              <a:rPr lang="en" sz="2300" b="1">
                <a:solidFill>
                  <a:srgbClr val="000000"/>
                </a:solidFill>
              </a:rPr>
              <a:t>Data Visualization, with </a:t>
            </a:r>
            <a:r>
              <a:rPr lang="en" sz="2300" b="1" i="0" u="none" strike="noStrike" cap="none">
                <a:solidFill>
                  <a:srgbClr val="000000"/>
                </a:solidFill>
                <a:latin typeface="Georgia"/>
                <a:ea typeface="Georgia"/>
                <a:cs typeface="Georgia"/>
                <a:sym typeface="Georgia"/>
              </a:rPr>
              <a:t>Tableau</a:t>
            </a:r>
            <a:endParaRPr sz="1400" b="0" i="0" u="none" strike="noStrike" cap="none">
              <a:solidFill>
                <a:srgbClr val="000000"/>
              </a:solidFill>
              <a:latin typeface="Georgia"/>
              <a:ea typeface="Georgia"/>
              <a:cs typeface="Georgia"/>
              <a:sym typeface="Georgia"/>
            </a:endParaRPr>
          </a:p>
          <a:p>
            <a:pPr marL="520700" marR="0" lvl="1" indent="-152400" algn="l" rtl="0">
              <a:lnSpc>
                <a:spcPct val="114000"/>
              </a:lnSpc>
              <a:spcBef>
                <a:spcPts val="1300"/>
              </a:spcBef>
              <a:spcAft>
                <a:spcPts val="0"/>
              </a:spcAft>
              <a:buClr>
                <a:schemeClr val="dk1"/>
              </a:buClr>
              <a:buSzPts val="1800"/>
              <a:buFont typeface="Arial"/>
              <a:buChar char="•"/>
            </a:pPr>
            <a:r>
              <a:rPr lang="en" sz="1800"/>
              <a:t> </a:t>
            </a:r>
            <a:r>
              <a:rPr lang="en" sz="1800" b="0" i="0" u="none" strike="noStrike" cap="none">
                <a:solidFill>
                  <a:schemeClr val="dk1"/>
                </a:solidFill>
                <a:latin typeface="Georgia"/>
                <a:ea typeface="Georgia"/>
                <a:cs typeface="Georgia"/>
                <a:sym typeface="Georgia"/>
              </a:rPr>
              <a:t>Finally, we</a:t>
            </a:r>
            <a:r>
              <a:rPr lang="en" sz="1800"/>
              <a:t>’ll </a:t>
            </a:r>
            <a:r>
              <a:rPr lang="en" sz="1800" b="0" i="0" u="none" strike="noStrike" cap="none">
                <a:solidFill>
                  <a:schemeClr val="dk1"/>
                </a:solidFill>
                <a:latin typeface="Georgia"/>
                <a:ea typeface="Georgia"/>
                <a:cs typeface="Georgia"/>
                <a:sym typeface="Georgia"/>
              </a:rPr>
              <a:t>learn how to conduct explor</a:t>
            </a:r>
            <a:r>
              <a:rPr lang="en" sz="1800"/>
              <a:t>atory analysis in Tableau in order to gain insights from multiple data sources.</a:t>
            </a:r>
            <a:endParaRPr sz="1800"/>
          </a:p>
          <a:p>
            <a:pPr marL="520700" marR="0" lvl="1" indent="-152400" algn="l" rtl="0">
              <a:lnSpc>
                <a:spcPct val="114000"/>
              </a:lnSpc>
              <a:spcBef>
                <a:spcPts val="1300"/>
              </a:spcBef>
              <a:spcAft>
                <a:spcPts val="0"/>
              </a:spcAft>
              <a:buClr>
                <a:schemeClr val="dk1"/>
              </a:buClr>
              <a:buSzPts val="1800"/>
              <a:buFont typeface="Arial"/>
              <a:buChar char="•"/>
            </a:pPr>
            <a:r>
              <a:rPr lang="en" sz="1800"/>
              <a:t> We’ll learn to leverage the </a:t>
            </a:r>
            <a:r>
              <a:rPr lang="en" sz="1800" b="0" i="0" u="none" strike="noStrike" cap="none">
                <a:solidFill>
                  <a:schemeClr val="dk1"/>
                </a:solidFill>
                <a:latin typeface="Georgia"/>
                <a:ea typeface="Georgia"/>
                <a:cs typeface="Georgia"/>
                <a:sym typeface="Georgia"/>
              </a:rPr>
              <a:t>data visualization and </a:t>
            </a:r>
            <a:r>
              <a:rPr lang="en" sz="1800"/>
              <a:t>storytelling</a:t>
            </a:r>
            <a:r>
              <a:rPr lang="en" sz="1800" b="0" i="0" u="none" strike="noStrike" cap="none">
                <a:solidFill>
                  <a:schemeClr val="dk1"/>
                </a:solidFill>
                <a:latin typeface="Georgia"/>
                <a:ea typeface="Georgia"/>
                <a:cs typeface="Georgia"/>
                <a:sym typeface="Georgia"/>
              </a:rPr>
              <a:t> capabilities of Tableau to create compelling dashboards and presentations.</a:t>
            </a:r>
            <a:endParaRPr sz="1800" b="0" i="0" u="none" strike="noStrike" cap="none">
              <a:solidFill>
                <a:schemeClr val="dk1"/>
              </a:solidFill>
              <a:latin typeface="Georgia"/>
              <a:ea typeface="Georgia"/>
              <a:cs typeface="Georgia"/>
              <a:sym typeface="Georgia"/>
            </a:endParaRPr>
          </a:p>
        </p:txBody>
      </p:sp>
      <p:grpSp>
        <p:nvGrpSpPr>
          <p:cNvPr id="1863" name="Shape 1863"/>
          <p:cNvGrpSpPr/>
          <p:nvPr/>
        </p:nvGrpSpPr>
        <p:grpSpPr>
          <a:xfrm>
            <a:off x="7580813" y="3049161"/>
            <a:ext cx="1259172" cy="1657107"/>
            <a:chOff x="17014216" y="4278932"/>
            <a:chExt cx="4775016" cy="6284060"/>
          </a:xfrm>
        </p:grpSpPr>
        <p:pic>
          <p:nvPicPr>
            <p:cNvPr id="1864" name="Shape 1864" descr="Image result for data rock star lego"/>
            <p:cNvPicPr preferRelativeResize="0"/>
            <p:nvPr/>
          </p:nvPicPr>
          <p:blipFill rotWithShape="1">
            <a:blip r:embed="rId3">
              <a:alphaModFix/>
            </a:blip>
            <a:srcRect/>
            <a:stretch/>
          </p:blipFill>
          <p:spPr>
            <a:xfrm>
              <a:off x="17173241" y="5421729"/>
              <a:ext cx="4231500" cy="4936500"/>
            </a:xfrm>
            <a:prstGeom prst="rect">
              <a:avLst/>
            </a:prstGeom>
            <a:noFill/>
            <a:ln>
              <a:noFill/>
            </a:ln>
          </p:spPr>
        </p:pic>
        <p:sp>
          <p:nvSpPr>
            <p:cNvPr id="1865" name="Shape 1865"/>
            <p:cNvSpPr/>
            <p:nvPr/>
          </p:nvSpPr>
          <p:spPr>
            <a:xfrm>
              <a:off x="17902131" y="4278932"/>
              <a:ext cx="3887100" cy="5418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 sz="800" b="1">
                  <a:solidFill>
                    <a:schemeClr val="dk1"/>
                  </a:solidFill>
                  <a:latin typeface="Arial"/>
                  <a:ea typeface="Arial"/>
                  <a:cs typeface="Arial"/>
                  <a:sym typeface="Arial"/>
                </a:rPr>
                <a:t>Data Rock</a:t>
              </a:r>
              <a:r>
                <a:rPr lang="en" sz="800" b="1">
                  <a:solidFill>
                    <a:schemeClr val="dk1"/>
                  </a:solidFill>
                </a:rPr>
                <a:t> </a:t>
              </a:r>
              <a:r>
                <a:rPr lang="en" sz="800" b="1">
                  <a:solidFill>
                    <a:schemeClr val="dk1"/>
                  </a:solidFill>
                  <a:latin typeface="Arial"/>
                  <a:ea typeface="Arial"/>
                  <a:cs typeface="Arial"/>
                  <a:sym typeface="Arial"/>
                </a:rPr>
                <a:t>Star</a:t>
              </a:r>
              <a:endParaRPr sz="800" b="1">
                <a:solidFill>
                  <a:schemeClr val="dk1"/>
                </a:solidFill>
                <a:latin typeface="Arial"/>
                <a:ea typeface="Arial"/>
                <a:cs typeface="Arial"/>
                <a:sym typeface="Arial"/>
              </a:endParaRPr>
            </a:p>
          </p:txBody>
        </p:sp>
        <p:pic>
          <p:nvPicPr>
            <p:cNvPr id="1866" name="Shape 1866"/>
            <p:cNvPicPr preferRelativeResize="0"/>
            <p:nvPr/>
          </p:nvPicPr>
          <p:blipFill rotWithShape="1">
            <a:blip r:embed="rId4">
              <a:alphaModFix/>
            </a:blip>
            <a:srcRect l="52961" r="26445"/>
            <a:stretch/>
          </p:blipFill>
          <p:spPr>
            <a:xfrm>
              <a:off x="17014216" y="7868092"/>
              <a:ext cx="1457700" cy="2694900"/>
            </a:xfrm>
            <a:prstGeom prst="rect">
              <a:avLst/>
            </a:prstGeom>
            <a:noFill/>
            <a:ln>
              <a:noFill/>
            </a:ln>
          </p:spPr>
        </p:pic>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63"/>
                                        </p:tgtEl>
                                        <p:attrNameLst>
                                          <p:attrName>style.visibility</p:attrName>
                                        </p:attrNameLst>
                                      </p:cBhvr>
                                      <p:to>
                                        <p:strVal val="visible"/>
                                      </p:to>
                                    </p:set>
                                    <p:animEffect transition="in" filter="fade">
                                      <p:cBhvr>
                                        <p:cTn id="7" dur="250"/>
                                        <p:tgtEl>
                                          <p:spTgt spid="1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Shape 1871"/>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COURSE: PROJECTS</a:t>
            </a:r>
            <a:endParaRPr sz="2400" b="0" i="0" u="none" strike="noStrike" cap="none">
              <a:solidFill>
                <a:schemeClr val="dk1"/>
              </a:solidFill>
              <a:latin typeface="Oswald"/>
              <a:ea typeface="Oswald"/>
              <a:cs typeface="Oswald"/>
              <a:sym typeface="Oswald"/>
            </a:endParaRPr>
          </a:p>
        </p:txBody>
      </p:sp>
      <p:sp>
        <p:nvSpPr>
          <p:cNvPr id="1872" name="Shape 1872"/>
          <p:cNvSpPr txBox="1">
            <a:spLocks noGrp="1"/>
          </p:cNvSpPr>
          <p:nvPr>
            <p:ph type="body" idx="1"/>
          </p:nvPr>
        </p:nvSpPr>
        <p:spPr>
          <a:xfrm>
            <a:off x="416044" y="1077675"/>
            <a:ext cx="6470100" cy="3206700"/>
          </a:xfrm>
          <a:prstGeom prst="rect">
            <a:avLst/>
          </a:prstGeom>
          <a:noFill/>
          <a:ln>
            <a:noFill/>
          </a:ln>
        </p:spPr>
        <p:txBody>
          <a:bodyPr spcFirstLastPara="1" wrap="square" lIns="0" tIns="0" rIns="0" bIns="0" anchor="t" anchorCtr="0">
            <a:noAutofit/>
          </a:bodyPr>
          <a:lstStyle/>
          <a:p>
            <a:pPr marL="0" marR="0" lvl="0" indent="0" algn="l" rtl="0">
              <a:lnSpc>
                <a:spcPct val="114000"/>
              </a:lnSpc>
              <a:spcBef>
                <a:spcPts val="0"/>
              </a:spcBef>
              <a:spcAft>
                <a:spcPts val="0"/>
              </a:spcAft>
              <a:buNone/>
            </a:pPr>
            <a:r>
              <a:rPr lang="en" sz="1800"/>
              <a:t>In this course, you’ll work on </a:t>
            </a:r>
            <a:r>
              <a:rPr lang="en" sz="1800" b="1"/>
              <a:t>three</a:t>
            </a:r>
            <a:r>
              <a:rPr lang="en" sz="1800"/>
              <a:t> projects, covering:</a:t>
            </a:r>
            <a:endParaRPr sz="1800" i="0" u="none" strike="noStrike" cap="none">
              <a:solidFill>
                <a:schemeClr val="dk1"/>
              </a:solidFill>
            </a:endParaRPr>
          </a:p>
          <a:p>
            <a:pPr marL="342900" marR="0" lvl="0" indent="-279400" algn="l" rtl="0">
              <a:lnSpc>
                <a:spcPct val="115000"/>
              </a:lnSpc>
              <a:spcBef>
                <a:spcPts val="1300"/>
              </a:spcBef>
              <a:spcAft>
                <a:spcPts val="0"/>
              </a:spcAft>
              <a:buSzPts val="1800"/>
              <a:buChar char="•"/>
            </a:pPr>
            <a:r>
              <a:rPr lang="en" sz="1800" b="0" i="0" u="none" strike="noStrike" cap="none">
                <a:solidFill>
                  <a:schemeClr val="dk1"/>
                </a:solidFill>
                <a:latin typeface="Georgia"/>
                <a:ea typeface="Georgia"/>
                <a:cs typeface="Georgia"/>
                <a:sym typeface="Georgia"/>
              </a:rPr>
              <a:t>One project per </a:t>
            </a:r>
            <a:r>
              <a:rPr lang="en" sz="1800"/>
              <a:t>unit, paced throughout the course.</a:t>
            </a:r>
            <a:endParaRPr sz="1800"/>
          </a:p>
          <a:p>
            <a:pPr marL="342900" marR="0" lvl="0" indent="-279400" algn="l" rtl="0">
              <a:lnSpc>
                <a:spcPct val="115000"/>
              </a:lnSpc>
              <a:spcBef>
                <a:spcPts val="0"/>
              </a:spcBef>
              <a:spcAft>
                <a:spcPts val="0"/>
              </a:spcAft>
              <a:buSzPts val="1800"/>
              <a:buChar char="•"/>
            </a:pPr>
            <a:r>
              <a:rPr lang="en" sz="1800"/>
              <a:t>Synthesize topics in </a:t>
            </a:r>
            <a:r>
              <a:rPr lang="en" sz="1800" b="0" i="0" u="none" strike="noStrike" cap="none">
                <a:solidFill>
                  <a:schemeClr val="dk1"/>
                </a:solidFill>
                <a:latin typeface="Georgia"/>
                <a:ea typeface="Georgia"/>
                <a:cs typeface="Georgia"/>
                <a:sym typeface="Georgia"/>
              </a:rPr>
              <a:t>Excel, SQL, and Tableau.</a:t>
            </a:r>
            <a:endParaRPr sz="1800"/>
          </a:p>
          <a:p>
            <a:pPr marL="342900" marR="0" lvl="0" indent="-279400" algn="l" rtl="0">
              <a:lnSpc>
                <a:spcPct val="115000"/>
              </a:lnSpc>
              <a:spcBef>
                <a:spcPts val="0"/>
              </a:spcBef>
              <a:spcAft>
                <a:spcPts val="0"/>
              </a:spcAft>
              <a:buSzPts val="1800"/>
              <a:buChar char="•"/>
            </a:pPr>
            <a:r>
              <a:rPr lang="en" sz="1800"/>
              <a:t>Explore and analyze r</a:t>
            </a:r>
            <a:r>
              <a:rPr lang="en" sz="1800" b="0" i="0" u="none" strike="noStrike" cap="none">
                <a:solidFill>
                  <a:schemeClr val="dk1"/>
                </a:solidFill>
                <a:latin typeface="Georgia"/>
                <a:ea typeface="Georgia"/>
                <a:cs typeface="Georgia"/>
                <a:sym typeface="Georgia"/>
              </a:rPr>
              <a:t>eal-world data sets</a:t>
            </a:r>
            <a:r>
              <a:rPr lang="en" sz="1800"/>
              <a:t>.</a:t>
            </a:r>
            <a:endParaRPr sz="1800"/>
          </a:p>
          <a:p>
            <a:pPr marL="342900" marR="0" lvl="0" indent="-279400" algn="l" rtl="0">
              <a:lnSpc>
                <a:spcPct val="115000"/>
              </a:lnSpc>
              <a:spcBef>
                <a:spcPts val="0"/>
              </a:spcBef>
              <a:spcAft>
                <a:spcPts val="0"/>
              </a:spcAft>
              <a:buSzPts val="1800"/>
              <a:buChar char="•"/>
            </a:pPr>
            <a:r>
              <a:rPr lang="en" sz="1800"/>
              <a:t>Practice and apply your new skills</a:t>
            </a:r>
            <a:endParaRPr sz="1800"/>
          </a:p>
          <a:p>
            <a:pPr marL="342900" marR="0" lvl="0" indent="-279400" algn="l" rtl="0">
              <a:lnSpc>
                <a:spcPct val="115000"/>
              </a:lnSpc>
              <a:spcBef>
                <a:spcPts val="0"/>
              </a:spcBef>
              <a:spcAft>
                <a:spcPts val="0"/>
              </a:spcAft>
              <a:buSzPts val="1800"/>
              <a:buChar char="•"/>
            </a:pPr>
            <a:r>
              <a:rPr lang="en" sz="1800"/>
              <a:t>Build and enhance your data analysis portfolio.</a:t>
            </a:r>
            <a:endParaRPr sz="1800"/>
          </a:p>
        </p:txBody>
      </p:sp>
      <p:pic>
        <p:nvPicPr>
          <p:cNvPr id="1873" name="Shape 1873"/>
          <p:cNvPicPr preferRelativeResize="0"/>
          <p:nvPr/>
        </p:nvPicPr>
        <p:blipFill rotWithShape="1">
          <a:blip r:embed="rId3">
            <a:alphaModFix/>
          </a:blip>
          <a:srcRect/>
          <a:stretch/>
        </p:blipFill>
        <p:spPr>
          <a:xfrm>
            <a:off x="6720473" y="1711232"/>
            <a:ext cx="2027400" cy="1721100"/>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750"/>
                                  </p:stCondLst>
                                  <p:childTnLst>
                                    <p:set>
                                      <p:cBhvr>
                                        <p:cTn id="6" dur="1" fill="hold">
                                          <p:stCondLst>
                                            <p:cond delay="0"/>
                                          </p:stCondLst>
                                        </p:cTn>
                                        <p:tgtEl>
                                          <p:spTgt spid="1873"/>
                                        </p:tgtEl>
                                        <p:attrNameLst>
                                          <p:attrName>style.visibility</p:attrName>
                                        </p:attrNameLst>
                                      </p:cBhvr>
                                      <p:to>
                                        <p:strVal val="visible"/>
                                      </p:to>
                                    </p:set>
                                    <p:anim calcmode="lin" valueType="num">
                                      <p:cBhvr additive="base">
                                        <p:cTn id="7" dur="500"/>
                                        <p:tgtEl>
                                          <p:spTgt spid="1873"/>
                                        </p:tgtEl>
                                        <p:attrNameLst>
                                          <p:attrName>ppt_w</p:attrName>
                                        </p:attrNameLst>
                                      </p:cBhvr>
                                      <p:tavLst>
                                        <p:tav tm="0">
                                          <p:val>
                                            <p:strVal val="0"/>
                                          </p:val>
                                        </p:tav>
                                        <p:tav tm="100000">
                                          <p:val>
                                            <p:strVal val="#ppt_w"/>
                                          </p:val>
                                        </p:tav>
                                      </p:tavLst>
                                    </p:anim>
                                    <p:anim calcmode="lin" valueType="num">
                                      <p:cBhvr additive="base">
                                        <p:cTn id="8" dur="500"/>
                                        <p:tgtEl>
                                          <p:spTgt spid="187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Shape 1878"/>
          <p:cNvSpPr/>
          <p:nvPr/>
        </p:nvSpPr>
        <p:spPr>
          <a:xfrm>
            <a:off x="446485" y="1040309"/>
            <a:ext cx="8250900" cy="1973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 sz="6000" b="1">
                <a:solidFill>
                  <a:srgbClr val="FFFFFF"/>
                </a:solidFill>
                <a:latin typeface="Oswald"/>
                <a:ea typeface="Oswald"/>
                <a:cs typeface="Oswald"/>
                <a:sym typeface="Oswald"/>
              </a:rPr>
              <a:t>INTRODUCTION:</a:t>
            </a:r>
            <a:br>
              <a:rPr lang="en" sz="6000" b="1">
                <a:solidFill>
                  <a:srgbClr val="FFFFFF"/>
                </a:solidFill>
                <a:latin typeface="Oswald"/>
                <a:ea typeface="Oswald"/>
                <a:cs typeface="Oswald"/>
                <a:sym typeface="Oswald"/>
              </a:rPr>
            </a:br>
            <a:r>
              <a:rPr lang="en" sz="6000" b="1">
                <a:solidFill>
                  <a:srgbClr val="FFFFFF"/>
                </a:solidFill>
                <a:latin typeface="Oswald"/>
                <a:ea typeface="Oswald"/>
                <a:cs typeface="Oswald"/>
                <a:sym typeface="Oswald"/>
              </a:rPr>
              <a:t>HOW TO THINK </a:t>
            </a:r>
            <a:br>
              <a:rPr lang="en" sz="6000" b="1">
                <a:solidFill>
                  <a:srgbClr val="FFFFFF"/>
                </a:solidFill>
                <a:latin typeface="Oswald"/>
                <a:ea typeface="Oswald"/>
                <a:cs typeface="Oswald"/>
                <a:sym typeface="Oswald"/>
              </a:rPr>
            </a:br>
            <a:r>
              <a:rPr lang="en" sz="6000" b="1">
                <a:solidFill>
                  <a:srgbClr val="FFFFFF"/>
                </a:solidFill>
                <a:latin typeface="Oswald"/>
                <a:ea typeface="Oswald"/>
                <a:cs typeface="Oswald"/>
                <a:sym typeface="Oswald"/>
              </a:rPr>
              <a:t>ABOUT DATA</a:t>
            </a:r>
            <a:endParaRPr sz="1100"/>
          </a:p>
        </p:txBody>
      </p:sp>
      <p:sp>
        <p:nvSpPr>
          <p:cNvPr id="1879" name="Shape 1879"/>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THE VALUE OF DATA</a:t>
            </a:r>
            <a:endParaRPr sz="24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Shape 1884"/>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a:t>GA: DATA </a:t>
            </a:r>
            <a:r>
              <a:rPr lang="en" sz="2400" b="1" i="0" u="none" strike="noStrike" cap="none">
                <a:solidFill>
                  <a:schemeClr val="dk1"/>
                </a:solidFill>
                <a:latin typeface="Oswald"/>
                <a:ea typeface="Oswald"/>
                <a:cs typeface="Oswald"/>
                <a:sym typeface="Oswald"/>
              </a:rPr>
              <a:t>WORKFLOW</a:t>
            </a:r>
            <a:endParaRPr sz="2400" b="1" i="0" u="none" strike="noStrike" cap="none">
              <a:solidFill>
                <a:schemeClr val="dk1"/>
              </a:solidFill>
              <a:latin typeface="Oswald"/>
              <a:ea typeface="Oswald"/>
              <a:cs typeface="Oswald"/>
              <a:sym typeface="Oswald"/>
            </a:endParaRPr>
          </a:p>
        </p:txBody>
      </p:sp>
      <p:grpSp>
        <p:nvGrpSpPr>
          <p:cNvPr id="1885" name="Shape 1885"/>
          <p:cNvGrpSpPr/>
          <p:nvPr/>
        </p:nvGrpSpPr>
        <p:grpSpPr>
          <a:xfrm>
            <a:off x="378579" y="1303548"/>
            <a:ext cx="8386832" cy="2536393"/>
            <a:chOff x="2734800" y="3526780"/>
            <a:chExt cx="7351067" cy="2223151"/>
          </a:xfrm>
        </p:grpSpPr>
        <p:pic>
          <p:nvPicPr>
            <p:cNvPr id="1886" name="Shape 1886"/>
            <p:cNvPicPr preferRelativeResize="0"/>
            <p:nvPr/>
          </p:nvPicPr>
          <p:blipFill rotWithShape="1">
            <a:blip r:embed="rId3">
              <a:alphaModFix/>
            </a:blip>
            <a:srcRect b="26161"/>
            <a:stretch/>
          </p:blipFill>
          <p:spPr>
            <a:xfrm>
              <a:off x="2734800" y="3526780"/>
              <a:ext cx="7351067" cy="1657296"/>
            </a:xfrm>
            <a:prstGeom prst="rect">
              <a:avLst/>
            </a:prstGeom>
            <a:noFill/>
            <a:ln>
              <a:noFill/>
            </a:ln>
          </p:spPr>
        </p:pic>
        <p:sp>
          <p:nvSpPr>
            <p:cNvPr id="1887" name="Shape 1887"/>
            <p:cNvSpPr txBox="1"/>
            <p:nvPr/>
          </p:nvSpPr>
          <p:spPr>
            <a:xfrm>
              <a:off x="4227038" y="5265131"/>
              <a:ext cx="1400100" cy="4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Font typeface="Georgia"/>
                <a:buNone/>
              </a:pPr>
              <a:r>
                <a:rPr lang="en" sz="1100" b="1" i="0" u="none" strike="noStrike" cap="none">
                  <a:solidFill>
                    <a:srgbClr val="000000"/>
                  </a:solidFill>
                  <a:latin typeface="Georgia"/>
                  <a:ea typeface="Georgia"/>
                  <a:cs typeface="Georgia"/>
                  <a:sym typeface="Georgia"/>
                </a:rPr>
                <a:t>Select, import, </a:t>
              </a:r>
              <a:r>
                <a:rPr lang="en" sz="1100" b="1">
                  <a:latin typeface="Georgia"/>
                  <a:ea typeface="Georgia"/>
                  <a:cs typeface="Georgia"/>
                  <a:sym typeface="Georgia"/>
                </a:rPr>
                <a:t>&amp;</a:t>
              </a:r>
              <a:r>
                <a:rPr lang="en" sz="1100" b="1" i="0" u="none" strike="noStrike" cap="none">
                  <a:solidFill>
                    <a:srgbClr val="000000"/>
                  </a:solidFill>
                  <a:latin typeface="Georgia"/>
                  <a:ea typeface="Georgia"/>
                  <a:cs typeface="Georgia"/>
                  <a:sym typeface="Georgia"/>
                </a:rPr>
                <a:t> clean</a:t>
              </a:r>
              <a:r>
                <a:rPr lang="en" sz="1100" b="1">
                  <a:latin typeface="Georgia"/>
                  <a:ea typeface="Georgia"/>
                  <a:cs typeface="Georgia"/>
                  <a:sym typeface="Georgia"/>
                </a:rPr>
                <a:t> relevant </a:t>
              </a:r>
              <a:r>
                <a:rPr lang="en" sz="1100" b="1" i="0" u="none" strike="noStrike" cap="none">
                  <a:solidFill>
                    <a:srgbClr val="000000"/>
                  </a:solidFill>
                  <a:latin typeface="Georgia"/>
                  <a:ea typeface="Georgia"/>
                  <a:cs typeface="Georgia"/>
                  <a:sym typeface="Georgia"/>
                </a:rPr>
                <a:t>data.</a:t>
              </a:r>
              <a:endParaRPr sz="1100"/>
            </a:p>
          </p:txBody>
        </p:sp>
        <p:sp>
          <p:nvSpPr>
            <p:cNvPr id="1888" name="Shape 1888"/>
            <p:cNvSpPr txBox="1"/>
            <p:nvPr/>
          </p:nvSpPr>
          <p:spPr>
            <a:xfrm>
              <a:off x="5627213" y="5265131"/>
              <a:ext cx="1400100" cy="4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Font typeface="Georgia"/>
                <a:buNone/>
              </a:pPr>
              <a:r>
                <a:rPr lang="en" sz="1100" b="1" i="0" u="none" strike="noStrike" cap="none">
                  <a:solidFill>
                    <a:srgbClr val="000000"/>
                  </a:solidFill>
                  <a:latin typeface="Georgia"/>
                  <a:ea typeface="Georgia"/>
                  <a:cs typeface="Georgia"/>
                  <a:sym typeface="Georgia"/>
                </a:rPr>
                <a:t>Structure, visualize</a:t>
              </a:r>
              <a:br>
                <a:rPr lang="en" sz="1100" b="1" i="0" u="none" strike="noStrike" cap="none">
                  <a:solidFill>
                    <a:srgbClr val="000000"/>
                  </a:solidFill>
                  <a:latin typeface="Georgia"/>
                  <a:ea typeface="Georgia"/>
                  <a:cs typeface="Georgia"/>
                  <a:sym typeface="Georgia"/>
                </a:rPr>
              </a:br>
              <a:r>
                <a:rPr lang="en" sz="1100" b="1">
                  <a:latin typeface="Georgia"/>
                  <a:ea typeface="Georgia"/>
                  <a:cs typeface="Georgia"/>
                  <a:sym typeface="Georgia"/>
                </a:rPr>
                <a:t>&amp;</a:t>
              </a:r>
              <a:r>
                <a:rPr lang="en" sz="1100" b="1" i="0" u="none" strike="noStrike" cap="none">
                  <a:solidFill>
                    <a:srgbClr val="000000"/>
                  </a:solidFill>
                  <a:latin typeface="Georgia"/>
                  <a:ea typeface="Georgia"/>
                  <a:cs typeface="Georgia"/>
                  <a:sym typeface="Georgia"/>
                </a:rPr>
                <a:t> complete</a:t>
              </a:r>
              <a:r>
                <a:rPr lang="en" sz="1100" b="1">
                  <a:latin typeface="Georgia"/>
                  <a:ea typeface="Georgia"/>
                  <a:cs typeface="Georgia"/>
                  <a:sym typeface="Georgia"/>
                </a:rPr>
                <a:t> your </a:t>
              </a:r>
              <a:r>
                <a:rPr lang="en" sz="1100" b="1" i="0" u="none" strike="noStrike" cap="none">
                  <a:solidFill>
                    <a:srgbClr val="000000"/>
                  </a:solidFill>
                  <a:latin typeface="Georgia"/>
                  <a:ea typeface="Georgia"/>
                  <a:cs typeface="Georgia"/>
                  <a:sym typeface="Georgia"/>
                </a:rPr>
                <a:t>analysis.</a:t>
              </a:r>
              <a:endParaRPr sz="1100"/>
            </a:p>
          </p:txBody>
        </p:sp>
        <p:sp>
          <p:nvSpPr>
            <p:cNvPr id="1889" name="Shape 1889"/>
            <p:cNvSpPr txBox="1"/>
            <p:nvPr/>
          </p:nvSpPr>
          <p:spPr>
            <a:xfrm>
              <a:off x="7027388" y="5265131"/>
              <a:ext cx="1552500" cy="4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Font typeface="Georgia"/>
                <a:buNone/>
              </a:pPr>
              <a:r>
                <a:rPr lang="en" sz="1100" b="1">
                  <a:latin typeface="Georgia"/>
                  <a:ea typeface="Georgia"/>
                  <a:cs typeface="Georgia"/>
                  <a:sym typeface="Georgia"/>
                </a:rPr>
                <a:t>Create insights and</a:t>
              </a:r>
              <a:r>
                <a:rPr lang="en" sz="1100" b="1" i="0" u="none" strike="noStrike" cap="none">
                  <a:solidFill>
                    <a:srgbClr val="000000"/>
                  </a:solidFill>
                  <a:latin typeface="Georgia"/>
                  <a:ea typeface="Georgia"/>
                  <a:cs typeface="Georgia"/>
                  <a:sym typeface="Georgia"/>
                </a:rPr>
                <a:t> </a:t>
              </a:r>
              <a:br>
                <a:rPr lang="en" sz="1100" b="1" i="0" u="none" strike="noStrike" cap="none">
                  <a:solidFill>
                    <a:srgbClr val="000000"/>
                  </a:solidFill>
                  <a:latin typeface="Georgia"/>
                  <a:ea typeface="Georgia"/>
                  <a:cs typeface="Georgia"/>
                  <a:sym typeface="Georgia"/>
                </a:rPr>
              </a:br>
              <a:r>
                <a:rPr lang="en" sz="1100" b="1" i="0" u="none" strike="noStrike" cap="none">
                  <a:solidFill>
                    <a:srgbClr val="000000"/>
                  </a:solidFill>
                  <a:latin typeface="Georgia"/>
                  <a:ea typeface="Georgia"/>
                  <a:cs typeface="Georgia"/>
                  <a:sym typeface="Georgia"/>
                </a:rPr>
                <a:t>business decisions from your </a:t>
              </a:r>
              <a:r>
                <a:rPr lang="en" sz="1100" b="1">
                  <a:latin typeface="Georgia"/>
                  <a:ea typeface="Georgia"/>
                  <a:cs typeface="Georgia"/>
                  <a:sym typeface="Georgia"/>
                </a:rPr>
                <a:t>analysis</a:t>
              </a:r>
              <a:r>
                <a:rPr lang="en" sz="1100" b="1" i="0" u="none" strike="noStrike" cap="none">
                  <a:solidFill>
                    <a:srgbClr val="000000"/>
                  </a:solidFill>
                  <a:latin typeface="Georgia"/>
                  <a:ea typeface="Georgia"/>
                  <a:cs typeface="Georgia"/>
                  <a:sym typeface="Georgia"/>
                </a:rPr>
                <a:t>.</a:t>
              </a:r>
              <a:endParaRPr sz="1100"/>
            </a:p>
          </p:txBody>
        </p:sp>
        <p:sp>
          <p:nvSpPr>
            <p:cNvPr id="1890" name="Shape 1890"/>
            <p:cNvSpPr txBox="1"/>
            <p:nvPr/>
          </p:nvSpPr>
          <p:spPr>
            <a:xfrm>
              <a:off x="2826863" y="5265131"/>
              <a:ext cx="1400100" cy="4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Font typeface="Georgia"/>
                <a:buNone/>
              </a:pPr>
              <a:r>
                <a:rPr lang="en" sz="1100" b="1" i="0" u="none" strike="noStrike" cap="none">
                  <a:solidFill>
                    <a:srgbClr val="000000"/>
                  </a:solidFill>
                  <a:latin typeface="Georgia"/>
                  <a:ea typeface="Georgia"/>
                  <a:cs typeface="Georgia"/>
                  <a:sym typeface="Georgia"/>
                </a:rPr>
                <a:t>Develop hypothesis- driven </a:t>
              </a:r>
              <a:r>
                <a:rPr lang="en" sz="1100" b="1">
                  <a:latin typeface="Georgia"/>
                  <a:ea typeface="Georgia"/>
                  <a:cs typeface="Georgia"/>
                  <a:sym typeface="Georgia"/>
                </a:rPr>
                <a:t>questions</a:t>
              </a:r>
              <a:r>
                <a:rPr lang="en" sz="1100" b="1" i="0" u="none" strike="noStrike" cap="none">
                  <a:solidFill>
                    <a:srgbClr val="000000"/>
                  </a:solidFill>
                  <a:latin typeface="Georgia"/>
                  <a:ea typeface="Georgia"/>
                  <a:cs typeface="Georgia"/>
                  <a:sym typeface="Georgia"/>
                </a:rPr>
                <a:t> </a:t>
              </a:r>
              <a:r>
                <a:rPr lang="en" sz="1100" b="1">
                  <a:latin typeface="Georgia"/>
                  <a:ea typeface="Georgia"/>
                  <a:cs typeface="Georgia"/>
                  <a:sym typeface="Georgia"/>
                </a:rPr>
                <a:t>for your</a:t>
              </a:r>
              <a:r>
                <a:rPr lang="en" sz="1100" b="1" i="0" u="none" strike="noStrike" cap="none">
                  <a:solidFill>
                    <a:srgbClr val="000000"/>
                  </a:solidFill>
                  <a:latin typeface="Georgia"/>
                  <a:ea typeface="Georgia"/>
                  <a:cs typeface="Georgia"/>
                  <a:sym typeface="Georgia"/>
                </a:rPr>
                <a:t> analysis.</a:t>
              </a:r>
              <a:endParaRPr sz="1100"/>
            </a:p>
          </p:txBody>
        </p:sp>
        <p:sp>
          <p:nvSpPr>
            <p:cNvPr id="1891" name="Shape 1891"/>
            <p:cNvSpPr txBox="1"/>
            <p:nvPr/>
          </p:nvSpPr>
          <p:spPr>
            <a:xfrm>
              <a:off x="8552699" y="5265131"/>
              <a:ext cx="1400100" cy="4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Font typeface="Georgia"/>
                <a:buNone/>
              </a:pPr>
              <a:r>
                <a:rPr lang="en" sz="1100" b="1" i="0" u="none" strike="noStrike" cap="none">
                  <a:solidFill>
                    <a:srgbClr val="000000"/>
                  </a:solidFill>
                  <a:latin typeface="Georgia"/>
                  <a:ea typeface="Georgia"/>
                  <a:cs typeface="Georgia"/>
                  <a:sym typeface="Georgia"/>
                </a:rPr>
                <a:t>Present data-driven </a:t>
              </a:r>
              <a:r>
                <a:rPr lang="en" sz="1100" b="1">
                  <a:latin typeface="Georgia"/>
                  <a:ea typeface="Georgia"/>
                  <a:cs typeface="Georgia"/>
                  <a:sym typeface="Georgia"/>
                </a:rPr>
                <a:t>findings and recommendations</a:t>
              </a:r>
              <a:br>
                <a:rPr lang="en" sz="1100" b="1" i="0" u="none" strike="noStrike" cap="none">
                  <a:solidFill>
                    <a:srgbClr val="000000"/>
                  </a:solidFill>
                  <a:latin typeface="Georgia"/>
                  <a:ea typeface="Georgia"/>
                  <a:cs typeface="Georgia"/>
                  <a:sym typeface="Georgia"/>
                </a:rPr>
              </a:br>
              <a:r>
                <a:rPr lang="en" sz="1100" b="1" i="0" u="none" strike="noStrike" cap="none">
                  <a:solidFill>
                    <a:srgbClr val="000000"/>
                  </a:solidFill>
                  <a:latin typeface="Georgia"/>
                  <a:ea typeface="Georgia"/>
                  <a:cs typeface="Georgia"/>
                  <a:sym typeface="Georgia"/>
                </a:rPr>
                <a:t>to</a:t>
              </a:r>
              <a:r>
                <a:rPr lang="en" sz="1100" b="1">
                  <a:latin typeface="Georgia"/>
                  <a:ea typeface="Georgia"/>
                  <a:cs typeface="Georgia"/>
                  <a:sym typeface="Georgia"/>
                </a:rPr>
                <a:t> your audience.</a:t>
              </a:r>
              <a:endParaRPr sz="1100"/>
            </a:p>
          </p:txBody>
        </p:sp>
      </p:gr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Shape 1896"/>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a:t>GA: DATA WORKFLOW</a:t>
            </a:r>
            <a:endParaRPr sz="2400" b="1" i="0" u="none" strike="noStrike" cap="none">
              <a:solidFill>
                <a:schemeClr val="dk1"/>
              </a:solidFill>
              <a:latin typeface="Oswald"/>
              <a:ea typeface="Oswald"/>
              <a:cs typeface="Oswald"/>
              <a:sym typeface="Oswald"/>
            </a:endParaRPr>
          </a:p>
        </p:txBody>
      </p:sp>
      <p:sp>
        <p:nvSpPr>
          <p:cNvPr id="1897" name="Shape 1897"/>
          <p:cNvSpPr txBox="1">
            <a:spLocks noGrp="1"/>
          </p:cNvSpPr>
          <p:nvPr>
            <p:ph type="body" idx="4294967295"/>
          </p:nvPr>
        </p:nvSpPr>
        <p:spPr>
          <a:xfrm>
            <a:off x="422494" y="1058400"/>
            <a:ext cx="8278500" cy="3526500"/>
          </a:xfrm>
          <a:prstGeom prst="rect">
            <a:avLst/>
          </a:prstGeom>
          <a:noFill/>
          <a:ln>
            <a:noFill/>
          </a:ln>
        </p:spPr>
        <p:txBody>
          <a:bodyPr spcFirstLastPara="1" wrap="square" lIns="0" tIns="0" rIns="0" bIns="0" anchor="t" anchorCtr="0">
            <a:noAutofit/>
          </a:bodyPr>
          <a:lstStyle/>
          <a:p>
            <a:pPr marL="342900" lvl="0" indent="-279400" rtl="0">
              <a:lnSpc>
                <a:spcPct val="115000"/>
              </a:lnSpc>
              <a:spcBef>
                <a:spcPts val="800"/>
              </a:spcBef>
              <a:spcAft>
                <a:spcPts val="0"/>
              </a:spcAft>
              <a:buSzPts val="1800"/>
              <a:buFont typeface="Georgia"/>
              <a:buAutoNum type="arabicPeriod"/>
            </a:pPr>
            <a:r>
              <a:rPr lang="en" sz="1800" b="1">
                <a:solidFill>
                  <a:srgbClr val="7A1743"/>
                </a:solidFill>
              </a:rPr>
              <a:t>Frame Your Data</a:t>
            </a:r>
            <a:endParaRPr sz="1800"/>
          </a:p>
          <a:p>
            <a:pPr marL="685800" lvl="1" indent="-254000" rtl="0">
              <a:lnSpc>
                <a:spcPct val="115000"/>
              </a:lnSpc>
              <a:spcBef>
                <a:spcPts val="0"/>
              </a:spcBef>
              <a:spcAft>
                <a:spcPts val="0"/>
              </a:spcAft>
              <a:buSzPts val="1400"/>
              <a:buFont typeface="Georgia"/>
              <a:buAutoNum type="alphaLcPeriod"/>
            </a:pPr>
            <a:r>
              <a:rPr lang="en" sz="1400"/>
              <a:t>Define data-driven questions.</a:t>
            </a:r>
            <a:br>
              <a:rPr lang="en" sz="600"/>
            </a:br>
            <a:endParaRPr sz="600"/>
          </a:p>
          <a:p>
            <a:pPr marL="342900" lvl="0" indent="-279400" rtl="0">
              <a:lnSpc>
                <a:spcPct val="115000"/>
              </a:lnSpc>
              <a:spcBef>
                <a:spcPts val="0"/>
              </a:spcBef>
              <a:spcAft>
                <a:spcPts val="0"/>
              </a:spcAft>
              <a:buSzPts val="1800"/>
              <a:buFont typeface="Georgia"/>
              <a:buAutoNum type="arabicPeriod"/>
            </a:pPr>
            <a:r>
              <a:rPr lang="en" sz="1800" b="1">
                <a:solidFill>
                  <a:srgbClr val="7A1743"/>
                </a:solidFill>
              </a:rPr>
              <a:t>Prepare Your Data</a:t>
            </a:r>
            <a:endParaRPr sz="1800"/>
          </a:p>
          <a:p>
            <a:pPr marL="685800" lvl="1" indent="-254000" rtl="0">
              <a:lnSpc>
                <a:spcPct val="115000"/>
              </a:lnSpc>
              <a:spcBef>
                <a:spcPts val="0"/>
              </a:spcBef>
              <a:spcAft>
                <a:spcPts val="0"/>
              </a:spcAft>
              <a:buSzPts val="1400"/>
              <a:buFont typeface="Georgia"/>
              <a:buAutoNum type="alphaLcPeriod"/>
            </a:pPr>
            <a:r>
              <a:rPr lang="en" sz="1400"/>
              <a:t>Select, import, and clean relevant data.</a:t>
            </a:r>
            <a:br>
              <a:rPr lang="en" sz="600"/>
            </a:br>
            <a:endParaRPr sz="600"/>
          </a:p>
          <a:p>
            <a:pPr marL="342900" lvl="0" indent="-279400" rtl="0">
              <a:lnSpc>
                <a:spcPct val="115000"/>
              </a:lnSpc>
              <a:spcBef>
                <a:spcPts val="0"/>
              </a:spcBef>
              <a:spcAft>
                <a:spcPts val="0"/>
              </a:spcAft>
              <a:buSzPts val="1800"/>
              <a:buFont typeface="Georgia"/>
              <a:buAutoNum type="arabicPeriod"/>
            </a:pPr>
            <a:r>
              <a:rPr lang="en" sz="1800" b="1">
                <a:solidFill>
                  <a:srgbClr val="7A1743"/>
                </a:solidFill>
              </a:rPr>
              <a:t>Analyze Your Data</a:t>
            </a:r>
            <a:endParaRPr sz="1800"/>
          </a:p>
          <a:p>
            <a:pPr marL="685800" lvl="1" indent="-254000" rtl="0">
              <a:lnSpc>
                <a:spcPct val="115000"/>
              </a:lnSpc>
              <a:spcBef>
                <a:spcPts val="0"/>
              </a:spcBef>
              <a:spcAft>
                <a:spcPts val="0"/>
              </a:spcAft>
              <a:buSzPts val="1400"/>
              <a:buFont typeface="Georgia"/>
              <a:buAutoNum type="alphaLcPeriod"/>
            </a:pPr>
            <a:r>
              <a:rPr lang="en" sz="1400"/>
              <a:t>Structure, understand, and visualize your data.</a:t>
            </a:r>
            <a:br>
              <a:rPr lang="en" sz="600"/>
            </a:br>
            <a:endParaRPr sz="600"/>
          </a:p>
          <a:p>
            <a:pPr marL="342900" lvl="0" indent="-279400" rtl="0">
              <a:lnSpc>
                <a:spcPct val="115000"/>
              </a:lnSpc>
              <a:spcBef>
                <a:spcPts val="0"/>
              </a:spcBef>
              <a:spcAft>
                <a:spcPts val="0"/>
              </a:spcAft>
              <a:buSzPts val="1800"/>
              <a:buFont typeface="Georgia"/>
              <a:buAutoNum type="arabicPeriod"/>
            </a:pPr>
            <a:r>
              <a:rPr lang="en" sz="1800" b="1">
                <a:solidFill>
                  <a:srgbClr val="7A1743"/>
                </a:solidFill>
              </a:rPr>
              <a:t>Interpret Your Data</a:t>
            </a:r>
            <a:endParaRPr sz="1800"/>
          </a:p>
          <a:p>
            <a:pPr marL="685800" lvl="1" indent="-254000" rtl="0">
              <a:lnSpc>
                <a:spcPct val="115000"/>
              </a:lnSpc>
              <a:spcBef>
                <a:spcPts val="0"/>
              </a:spcBef>
              <a:spcAft>
                <a:spcPts val="0"/>
              </a:spcAft>
              <a:buSzPts val="1400"/>
              <a:buFont typeface="Georgia"/>
              <a:buAutoNum type="alphaLcPeriod"/>
            </a:pPr>
            <a:r>
              <a:rPr lang="en" sz="1400"/>
              <a:t>Leverage your analysis to make decisions and recommendations.</a:t>
            </a:r>
            <a:br>
              <a:rPr lang="en" sz="600"/>
            </a:br>
            <a:endParaRPr sz="600"/>
          </a:p>
          <a:p>
            <a:pPr marL="342900" lvl="0" indent="-279400" rtl="0">
              <a:lnSpc>
                <a:spcPct val="115000"/>
              </a:lnSpc>
              <a:spcBef>
                <a:spcPts val="0"/>
              </a:spcBef>
              <a:spcAft>
                <a:spcPts val="0"/>
              </a:spcAft>
              <a:buSzPts val="1800"/>
              <a:buFont typeface="Georgia"/>
              <a:buAutoNum type="arabicPeriod"/>
            </a:pPr>
            <a:r>
              <a:rPr lang="en" sz="1800" b="1">
                <a:solidFill>
                  <a:srgbClr val="7A1743"/>
                </a:solidFill>
              </a:rPr>
              <a:t>Communicate Your Data</a:t>
            </a:r>
            <a:endParaRPr sz="1800"/>
          </a:p>
          <a:p>
            <a:pPr marL="685800" lvl="1" indent="-254000" rtl="0">
              <a:lnSpc>
                <a:spcPct val="115000"/>
              </a:lnSpc>
              <a:spcBef>
                <a:spcPts val="0"/>
              </a:spcBef>
              <a:spcAft>
                <a:spcPts val="0"/>
              </a:spcAft>
              <a:buSzPts val="1400"/>
              <a:buFont typeface="Georgia"/>
              <a:buAutoNum type="alphaLcPeriod"/>
            </a:pPr>
            <a:r>
              <a:rPr lang="en" sz="1400"/>
              <a:t>Present your results and insights in a compelling manner.</a:t>
            </a:r>
            <a:endParaRPr sz="1400"/>
          </a:p>
        </p:txBody>
      </p:sp>
      <p:sp>
        <p:nvSpPr>
          <p:cNvPr id="1898" name="Shape 1898"/>
          <p:cNvSpPr txBox="1"/>
          <p:nvPr/>
        </p:nvSpPr>
        <p:spPr>
          <a:xfrm>
            <a:off x="432674" y="4297058"/>
            <a:ext cx="82785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80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9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9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9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9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9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9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9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9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98"/>
                                        </p:tgtEl>
                                        <p:attrNameLst>
                                          <p:attrName>style.visibility</p:attrName>
                                        </p:attrNameLst>
                                      </p:cBhvr>
                                      <p:to>
                                        <p:strVal val="visible"/>
                                      </p:to>
                                    </p:set>
                                    <p:animEffect transition="in" filter="fade">
                                      <p:cBhvr>
                                        <p:cTn id="29" dur="500"/>
                                        <p:tgtEl>
                                          <p:spTgt spid="1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pic>
        <p:nvPicPr>
          <p:cNvPr id="1903" name="Shape 1903"/>
          <p:cNvPicPr preferRelativeResize="0"/>
          <p:nvPr/>
        </p:nvPicPr>
        <p:blipFill rotWithShape="1">
          <a:blip r:embed="rId3">
            <a:alphaModFix/>
          </a:blip>
          <a:srcRect/>
          <a:stretch/>
        </p:blipFill>
        <p:spPr>
          <a:xfrm>
            <a:off x="1025" y="-47910"/>
            <a:ext cx="9210300" cy="5187000"/>
          </a:xfrm>
          <a:prstGeom prst="rect">
            <a:avLst/>
          </a:prstGeom>
          <a:noFill/>
          <a:ln>
            <a:noFill/>
          </a:ln>
        </p:spPr>
      </p:pic>
      <p:pic>
        <p:nvPicPr>
          <p:cNvPr id="1904" name="Shape 1904"/>
          <p:cNvPicPr preferRelativeResize="0"/>
          <p:nvPr/>
        </p:nvPicPr>
        <p:blipFill rotWithShape="1">
          <a:blip r:embed="rId4">
            <a:alphaModFix/>
          </a:blip>
          <a:srcRect/>
          <a:stretch/>
        </p:blipFill>
        <p:spPr>
          <a:xfrm>
            <a:off x="1" y="-47911"/>
            <a:ext cx="9211500" cy="5187000"/>
          </a:xfrm>
          <a:prstGeom prst="rect">
            <a:avLst/>
          </a:prstGeom>
          <a:noFill/>
          <a:ln>
            <a:noFill/>
          </a:ln>
        </p:spPr>
      </p:pic>
      <p:sp>
        <p:nvSpPr>
          <p:cNvPr id="1905" name="Shape 1905"/>
          <p:cNvSpPr/>
          <p:nvPr/>
        </p:nvSpPr>
        <p:spPr>
          <a:xfrm>
            <a:off x="3406157" y="2732324"/>
            <a:ext cx="2331600" cy="1106100"/>
          </a:xfrm>
          <a:prstGeom prst="rect">
            <a:avLst/>
          </a:prstGeom>
          <a:noFill/>
          <a:ln>
            <a:noFill/>
          </a:ln>
        </p:spPr>
        <p:txBody>
          <a:bodyPr spcFirstLastPara="1" wrap="square" lIns="91275" tIns="45650" rIns="91275" bIns="45650" anchor="t" anchorCtr="0">
            <a:noAutofit/>
          </a:bodyPr>
          <a:lstStyle/>
          <a:p>
            <a:pPr marL="0" marR="0" lvl="0" indent="0" algn="ctr" rtl="0">
              <a:spcBef>
                <a:spcPts val="0"/>
              </a:spcBef>
              <a:spcAft>
                <a:spcPts val="0"/>
              </a:spcAft>
              <a:buNone/>
            </a:pPr>
            <a:r>
              <a:rPr lang="en" sz="6500" b="1">
                <a:solidFill>
                  <a:srgbClr val="262626"/>
                </a:solidFill>
                <a:latin typeface="Cambria"/>
                <a:ea typeface="Cambria"/>
                <a:cs typeface="Cambria"/>
                <a:sym typeface="Cambria"/>
              </a:rPr>
              <a:t>+</a:t>
            </a:r>
            <a:br>
              <a:rPr lang="en" sz="6500" b="1">
                <a:solidFill>
                  <a:srgbClr val="262626"/>
                </a:solidFill>
                <a:latin typeface="Cambria"/>
                <a:ea typeface="Cambria"/>
                <a:cs typeface="Cambria"/>
                <a:sym typeface="Cambria"/>
              </a:rPr>
            </a:br>
            <a:r>
              <a:rPr lang="en" sz="6500" b="1">
                <a:solidFill>
                  <a:srgbClr val="262626"/>
                </a:solidFill>
                <a:latin typeface="Cambria"/>
                <a:ea typeface="Cambria"/>
                <a:cs typeface="Cambria"/>
                <a:sym typeface="Cambria"/>
              </a:rPr>
              <a:t>Value</a:t>
            </a:r>
            <a:endParaRPr sz="6500"/>
          </a:p>
        </p:txBody>
      </p:sp>
      <p:pic>
        <p:nvPicPr>
          <p:cNvPr id="1906" name="Shape 1906"/>
          <p:cNvPicPr preferRelativeResize="0"/>
          <p:nvPr/>
        </p:nvPicPr>
        <p:blipFill rotWithShape="1">
          <a:blip r:embed="rId5">
            <a:alphaModFix/>
          </a:blip>
          <a:srcRect t="51030"/>
          <a:stretch/>
        </p:blipFill>
        <p:spPr>
          <a:xfrm>
            <a:off x="8241645" y="4686659"/>
            <a:ext cx="873600" cy="207600"/>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05"/>
                                        </p:tgtEl>
                                        <p:attrNameLst>
                                          <p:attrName>style.visibility</p:attrName>
                                        </p:attrNameLst>
                                      </p:cBhvr>
                                      <p:to>
                                        <p:strVal val="visible"/>
                                      </p:to>
                                    </p:set>
                                    <p:anim calcmode="lin" valueType="num">
                                      <p:cBhvr additive="base">
                                        <p:cTn id="7" dur="500"/>
                                        <p:tgtEl>
                                          <p:spTgt spid="1905"/>
                                        </p:tgtEl>
                                        <p:attrNameLst>
                                          <p:attrName>ppt_w</p:attrName>
                                        </p:attrNameLst>
                                      </p:cBhvr>
                                      <p:tavLst>
                                        <p:tav tm="0">
                                          <p:val>
                                            <p:strVal val="0"/>
                                          </p:val>
                                        </p:tav>
                                        <p:tav tm="100000">
                                          <p:val>
                                            <p:strVal val="#ppt_w"/>
                                          </p:val>
                                        </p:tav>
                                      </p:tavLst>
                                    </p:anim>
                                    <p:anim calcmode="lin" valueType="num">
                                      <p:cBhvr additive="base">
                                        <p:cTn id="8" dur="500"/>
                                        <p:tgtEl>
                                          <p:spTgt spid="1905"/>
                                        </p:tgtEl>
                                        <p:attrNameLst>
                                          <p:attrName>ppt_h</p:attrName>
                                        </p:attrNameLst>
                                      </p:cBhvr>
                                      <p:tavLst>
                                        <p:tav tm="0">
                                          <p:val>
                                            <p:strVal val="0"/>
                                          </p:val>
                                        </p:tav>
                                        <p:tav tm="100000">
                                          <p:val>
                                            <p:strVal val="#ppt_h"/>
                                          </p:val>
                                        </p:tav>
                                      </p:tavLst>
                                    </p:anim>
                                  </p:childTnLst>
                                </p:cTn>
                              </p:par>
                              <p:par>
                                <p:cTn id="9" presetID="10" presetClass="exit" presetSubtype="0" fill="hold" nodeType="withEffect">
                                  <p:stCondLst>
                                    <p:cond delay="0"/>
                                  </p:stCondLst>
                                  <p:childTnLst>
                                    <p:animEffect transition="out" filter="fade">
                                      <p:cBhvr>
                                        <p:cTn id="10" dur="500"/>
                                        <p:tgtEl>
                                          <p:spTgt spid="1904"/>
                                        </p:tgtEl>
                                      </p:cBhvr>
                                    </p:animEffect>
                                    <p:set>
                                      <p:cBhvr>
                                        <p:cTn id="11" dur="1" fill="hold">
                                          <p:stCondLst>
                                            <p:cond delay="500"/>
                                          </p:stCondLst>
                                        </p:cTn>
                                        <p:tgtEl>
                                          <p:spTgt spid="19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Shape 1911"/>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THE </a:t>
            </a:r>
            <a:r>
              <a:rPr lang="en"/>
              <a:t>FIVE</a:t>
            </a:r>
            <a:r>
              <a:rPr lang="en" sz="2400" b="1" i="0" u="none" strike="noStrike" cap="none">
                <a:solidFill>
                  <a:schemeClr val="dk1"/>
                </a:solidFill>
                <a:latin typeface="Oswald"/>
                <a:ea typeface="Oswald"/>
                <a:cs typeface="Oswald"/>
                <a:sym typeface="Oswald"/>
              </a:rPr>
              <a:t> </a:t>
            </a:r>
            <a:r>
              <a:rPr lang="en"/>
              <a:t>V’s</a:t>
            </a:r>
            <a:r>
              <a:rPr lang="en" sz="2400" b="1" i="0" u="none" strike="noStrike" cap="none">
                <a:solidFill>
                  <a:schemeClr val="dk1"/>
                </a:solidFill>
                <a:latin typeface="Oswald"/>
                <a:ea typeface="Oswald"/>
                <a:cs typeface="Oswald"/>
                <a:sym typeface="Oswald"/>
              </a:rPr>
              <a:t> OF DATA</a:t>
            </a:r>
            <a:endParaRPr sz="2400" b="1" i="0" u="none" strike="noStrike" cap="none">
              <a:solidFill>
                <a:schemeClr val="dk1"/>
              </a:solidFill>
              <a:latin typeface="Oswald"/>
              <a:ea typeface="Oswald"/>
              <a:cs typeface="Oswald"/>
              <a:sym typeface="Oswald"/>
            </a:endParaRPr>
          </a:p>
        </p:txBody>
      </p:sp>
      <p:sp>
        <p:nvSpPr>
          <p:cNvPr id="1912" name="Shape 1912"/>
          <p:cNvSpPr txBox="1">
            <a:spLocks noGrp="1"/>
          </p:cNvSpPr>
          <p:nvPr>
            <p:ph type="body" idx="1"/>
          </p:nvPr>
        </p:nvSpPr>
        <p:spPr>
          <a:xfrm>
            <a:off x="416044" y="1077675"/>
            <a:ext cx="8674800" cy="3206700"/>
          </a:xfrm>
          <a:prstGeom prst="rect">
            <a:avLst/>
          </a:prstGeom>
          <a:noFill/>
          <a:ln>
            <a:noFill/>
          </a:ln>
        </p:spPr>
        <p:txBody>
          <a:bodyPr spcFirstLastPara="1" wrap="square" lIns="0" tIns="0" rIns="0" bIns="0" anchor="t" anchorCtr="0">
            <a:noAutofit/>
          </a:bodyPr>
          <a:lstStyle/>
          <a:p>
            <a:pPr marL="342900" marR="0" lvl="0" indent="-279400" algn="l" rtl="0">
              <a:lnSpc>
                <a:spcPct val="200000"/>
              </a:lnSpc>
              <a:spcBef>
                <a:spcPts val="0"/>
              </a:spcBef>
              <a:spcAft>
                <a:spcPts val="0"/>
              </a:spcAft>
              <a:buSzPts val="1800"/>
              <a:buFont typeface="Georgia"/>
              <a:buAutoNum type="arabicPeriod"/>
            </a:pPr>
            <a:r>
              <a:rPr lang="en" sz="1800" b="1" i="0" u="none" strike="noStrike" cap="none">
                <a:solidFill>
                  <a:srgbClr val="7A1743"/>
                </a:solidFill>
                <a:latin typeface="Georgia"/>
                <a:ea typeface="Georgia"/>
                <a:cs typeface="Georgia"/>
                <a:sym typeface="Georgia"/>
              </a:rPr>
              <a:t>Volume</a:t>
            </a:r>
            <a:r>
              <a:rPr lang="en" sz="1800" b="0" i="0" u="none" strike="noStrike" cap="none">
                <a:solidFill>
                  <a:schemeClr val="dk1"/>
                </a:solidFill>
                <a:latin typeface="Georgia"/>
                <a:ea typeface="Georgia"/>
                <a:cs typeface="Georgia"/>
                <a:sym typeface="Georgia"/>
              </a:rPr>
              <a:t>: </a:t>
            </a:r>
            <a:r>
              <a:rPr lang="en" sz="1800"/>
              <a:t>C</a:t>
            </a:r>
            <a:r>
              <a:rPr lang="en" sz="1800" b="0" i="0" u="none" strike="noStrike" cap="none">
                <a:solidFill>
                  <a:schemeClr val="dk1"/>
                </a:solidFill>
                <a:latin typeface="Georgia"/>
                <a:ea typeface="Georgia"/>
                <a:cs typeface="Georgia"/>
                <a:sym typeface="Georgia"/>
              </a:rPr>
              <a:t>onsider the </a:t>
            </a:r>
            <a:r>
              <a:rPr lang="en" sz="1800" b="1"/>
              <a:t>scale</a:t>
            </a:r>
            <a:r>
              <a:rPr lang="en" sz="1800" b="0" i="0" u="none" strike="noStrike" cap="none">
                <a:solidFill>
                  <a:schemeClr val="dk1"/>
                </a:solidFill>
                <a:latin typeface="Georgia"/>
                <a:ea typeface="Georgia"/>
                <a:cs typeface="Georgia"/>
                <a:sym typeface="Georgia"/>
              </a:rPr>
              <a:t> of the data (big</a:t>
            </a:r>
            <a:r>
              <a:rPr lang="en" sz="1800"/>
              <a:t> &amp; </a:t>
            </a:r>
            <a:r>
              <a:rPr lang="en" sz="1800" b="0" i="0" u="none" strike="noStrike" cap="none">
                <a:solidFill>
                  <a:schemeClr val="dk1"/>
                </a:solidFill>
                <a:latin typeface="Georgia"/>
                <a:ea typeface="Georgia"/>
                <a:cs typeface="Georgia"/>
                <a:sym typeface="Georgia"/>
              </a:rPr>
              <a:t>small, structure)</a:t>
            </a:r>
            <a:r>
              <a:rPr lang="en" sz="1800"/>
              <a:t>.</a:t>
            </a:r>
            <a:endParaRPr sz="1800"/>
          </a:p>
          <a:p>
            <a:pPr marL="342900" marR="0" lvl="0" indent="-279400" algn="l" rtl="0">
              <a:lnSpc>
                <a:spcPct val="200000"/>
              </a:lnSpc>
              <a:spcBef>
                <a:spcPts val="0"/>
              </a:spcBef>
              <a:spcAft>
                <a:spcPts val="0"/>
              </a:spcAft>
              <a:buSzPts val="1800"/>
              <a:buFont typeface="Georgia"/>
              <a:buAutoNum type="arabicPeriod"/>
            </a:pPr>
            <a:r>
              <a:rPr lang="en" sz="1800" b="1">
                <a:solidFill>
                  <a:srgbClr val="7A1743"/>
                </a:solidFill>
              </a:rPr>
              <a:t>Velocity</a:t>
            </a:r>
            <a:r>
              <a:rPr lang="en" sz="1800" b="0" i="0" u="none" strike="noStrike" cap="none">
                <a:solidFill>
                  <a:schemeClr val="dk1"/>
                </a:solidFill>
                <a:latin typeface="Georgia"/>
                <a:ea typeface="Georgia"/>
                <a:cs typeface="Georgia"/>
                <a:sym typeface="Georgia"/>
              </a:rPr>
              <a:t>: </a:t>
            </a:r>
            <a:r>
              <a:rPr lang="en" sz="1800"/>
              <a:t>U</a:t>
            </a:r>
            <a:r>
              <a:rPr lang="en" sz="1800" b="0" i="0" u="none" strike="noStrike" cap="none">
                <a:solidFill>
                  <a:schemeClr val="dk1"/>
                </a:solidFill>
                <a:latin typeface="Georgia"/>
                <a:ea typeface="Georgia"/>
                <a:cs typeface="Georgia"/>
                <a:sym typeface="Georgia"/>
              </a:rPr>
              <a:t>nderstand data </a:t>
            </a:r>
            <a:r>
              <a:rPr lang="en" sz="1800" b="1"/>
              <a:t>sources</a:t>
            </a:r>
            <a:r>
              <a:rPr lang="en" sz="1800" b="0" i="0" u="none" strike="noStrike" cap="none">
                <a:solidFill>
                  <a:schemeClr val="dk1"/>
                </a:solidFill>
                <a:latin typeface="Georgia"/>
                <a:ea typeface="Georgia"/>
                <a:cs typeface="Georgia"/>
                <a:sym typeface="Georgia"/>
              </a:rPr>
              <a:t>(s), </a:t>
            </a:r>
            <a:r>
              <a:rPr lang="en" sz="1800" b="1"/>
              <a:t>timing</a:t>
            </a:r>
            <a:r>
              <a:rPr lang="en" sz="1800" b="0" i="0" u="none" strike="noStrike" cap="none">
                <a:solidFill>
                  <a:schemeClr val="dk1"/>
                </a:solidFill>
                <a:latin typeface="Georgia"/>
                <a:ea typeface="Georgia"/>
                <a:cs typeface="Georgia"/>
                <a:sym typeface="Georgia"/>
              </a:rPr>
              <a:t>, and </a:t>
            </a:r>
            <a:r>
              <a:rPr lang="en" sz="1800" b="1"/>
              <a:t>flow</a:t>
            </a:r>
            <a:r>
              <a:rPr lang="en" sz="1800" b="0" i="0" u="none" strike="noStrike" cap="none">
                <a:solidFill>
                  <a:schemeClr val="dk1"/>
                </a:solidFill>
                <a:latin typeface="Georgia"/>
                <a:ea typeface="Georgia"/>
                <a:cs typeface="Georgia"/>
                <a:sym typeface="Georgia"/>
              </a:rPr>
              <a:t>.</a:t>
            </a:r>
            <a:endParaRPr sz="1800"/>
          </a:p>
          <a:p>
            <a:pPr marL="342900" marR="0" lvl="0" indent="-279400" algn="l" rtl="0">
              <a:lnSpc>
                <a:spcPct val="200000"/>
              </a:lnSpc>
              <a:spcBef>
                <a:spcPts val="0"/>
              </a:spcBef>
              <a:spcAft>
                <a:spcPts val="0"/>
              </a:spcAft>
              <a:buSzPts val="1800"/>
              <a:buFont typeface="Georgia"/>
              <a:buAutoNum type="arabicPeriod"/>
            </a:pPr>
            <a:r>
              <a:rPr lang="en" sz="1800" b="1">
                <a:solidFill>
                  <a:srgbClr val="7A1743"/>
                </a:solidFill>
              </a:rPr>
              <a:t>Variety</a:t>
            </a:r>
            <a:r>
              <a:rPr lang="en" sz="1800" b="0" i="0" u="none" strike="noStrike" cap="none">
                <a:solidFill>
                  <a:schemeClr val="dk1"/>
                </a:solidFill>
                <a:latin typeface="Georgia"/>
                <a:ea typeface="Georgia"/>
                <a:cs typeface="Georgia"/>
                <a:sym typeface="Georgia"/>
              </a:rPr>
              <a:t>: </a:t>
            </a:r>
            <a:r>
              <a:rPr lang="en" sz="1800"/>
              <a:t>W</a:t>
            </a:r>
            <a:r>
              <a:rPr lang="en" sz="1800" b="0" i="0" u="none" strike="noStrike" cap="none">
                <a:solidFill>
                  <a:schemeClr val="dk1"/>
                </a:solidFill>
                <a:latin typeface="Georgia"/>
                <a:ea typeface="Georgia"/>
                <a:cs typeface="Georgia"/>
                <a:sym typeface="Georgia"/>
              </a:rPr>
              <a:t>hat </a:t>
            </a:r>
            <a:r>
              <a:rPr lang="en" sz="1800" b="1"/>
              <a:t>forms</a:t>
            </a:r>
            <a:r>
              <a:rPr lang="en" sz="1800" b="0" i="0" u="none" strike="noStrike" cap="none">
                <a:solidFill>
                  <a:schemeClr val="dk1"/>
                </a:solidFill>
                <a:latin typeface="Georgia"/>
                <a:ea typeface="Georgia"/>
                <a:cs typeface="Georgia"/>
                <a:sym typeface="Georgia"/>
              </a:rPr>
              <a:t> and </a:t>
            </a:r>
            <a:r>
              <a:rPr lang="en" sz="1800" b="1"/>
              <a:t>types</a:t>
            </a:r>
            <a:r>
              <a:rPr lang="en" sz="1800" b="0" i="0" u="none" strike="noStrike" cap="none">
                <a:solidFill>
                  <a:schemeClr val="dk1"/>
                </a:solidFill>
                <a:latin typeface="Georgia"/>
                <a:ea typeface="Georgia"/>
                <a:cs typeface="Georgia"/>
                <a:sym typeface="Georgia"/>
              </a:rPr>
              <a:t> are required to answer questions</a:t>
            </a:r>
            <a:r>
              <a:rPr lang="en" sz="1800"/>
              <a:t>?</a:t>
            </a:r>
            <a:endParaRPr sz="1800"/>
          </a:p>
          <a:p>
            <a:pPr marL="342900" marR="0" lvl="0" indent="-279400" algn="l" rtl="0">
              <a:lnSpc>
                <a:spcPct val="200000"/>
              </a:lnSpc>
              <a:spcBef>
                <a:spcPts val="0"/>
              </a:spcBef>
              <a:spcAft>
                <a:spcPts val="0"/>
              </a:spcAft>
              <a:buSzPts val="1800"/>
              <a:buFont typeface="Georgia"/>
              <a:buAutoNum type="arabicPeriod"/>
            </a:pPr>
            <a:r>
              <a:rPr lang="en" sz="1800" b="1">
                <a:solidFill>
                  <a:srgbClr val="7A1743"/>
                </a:solidFill>
              </a:rPr>
              <a:t>Veracity</a:t>
            </a:r>
            <a:r>
              <a:rPr lang="en" sz="1800" b="0" i="0" u="none" strike="noStrike" cap="none">
                <a:solidFill>
                  <a:schemeClr val="dk1"/>
                </a:solidFill>
                <a:latin typeface="Georgia"/>
                <a:ea typeface="Georgia"/>
                <a:cs typeface="Georgia"/>
                <a:sym typeface="Georgia"/>
              </a:rPr>
              <a:t>: </a:t>
            </a:r>
            <a:r>
              <a:rPr lang="en" sz="1800"/>
              <a:t>V</a:t>
            </a:r>
            <a:r>
              <a:rPr lang="en" sz="1800" b="0" i="0" u="none" strike="noStrike" cap="none">
                <a:solidFill>
                  <a:schemeClr val="dk1"/>
                </a:solidFill>
                <a:latin typeface="Georgia"/>
                <a:ea typeface="Georgia"/>
                <a:cs typeface="Georgia"/>
                <a:sym typeface="Georgia"/>
              </a:rPr>
              <a:t>erify </a:t>
            </a:r>
            <a:r>
              <a:rPr lang="en" sz="1800" b="1"/>
              <a:t>quality</a:t>
            </a:r>
            <a:r>
              <a:rPr lang="en" sz="1800" b="0" i="0" u="none" strike="noStrike" cap="none">
                <a:solidFill>
                  <a:schemeClr val="dk1"/>
                </a:solidFill>
                <a:latin typeface="Georgia"/>
                <a:ea typeface="Georgia"/>
                <a:cs typeface="Georgia"/>
                <a:sym typeface="Georgia"/>
              </a:rPr>
              <a:t>, </a:t>
            </a:r>
            <a:r>
              <a:rPr lang="en" sz="1800" b="1"/>
              <a:t>accuracy</a:t>
            </a:r>
            <a:r>
              <a:rPr lang="en" sz="1800" b="0" i="0" u="none" strike="noStrike" cap="none">
                <a:solidFill>
                  <a:schemeClr val="dk1"/>
                </a:solidFill>
                <a:latin typeface="Georgia"/>
                <a:ea typeface="Georgia"/>
                <a:cs typeface="Georgia"/>
                <a:sym typeface="Georgia"/>
              </a:rPr>
              <a:t>, and </a:t>
            </a:r>
            <a:r>
              <a:rPr lang="en" sz="1800" b="1"/>
              <a:t>reliability</a:t>
            </a:r>
            <a:r>
              <a:rPr lang="en" sz="1800" b="0" i="0" u="none" strike="noStrike" cap="none">
                <a:solidFill>
                  <a:schemeClr val="dk1"/>
                </a:solidFill>
                <a:latin typeface="Georgia"/>
                <a:ea typeface="Georgia"/>
                <a:cs typeface="Georgia"/>
                <a:sym typeface="Georgia"/>
              </a:rPr>
              <a:t> of source(s).</a:t>
            </a:r>
            <a:endParaRPr sz="1800"/>
          </a:p>
          <a:p>
            <a:pPr marL="342900" marR="0" lvl="0" indent="-279400" algn="l" rtl="0">
              <a:lnSpc>
                <a:spcPct val="200000"/>
              </a:lnSpc>
              <a:spcBef>
                <a:spcPts val="0"/>
              </a:spcBef>
              <a:spcAft>
                <a:spcPts val="0"/>
              </a:spcAft>
              <a:buSzPts val="1800"/>
              <a:buFont typeface="Georgia"/>
              <a:buAutoNum type="arabicPeriod"/>
            </a:pPr>
            <a:r>
              <a:rPr lang="en" sz="1800" b="1">
                <a:solidFill>
                  <a:srgbClr val="7A1743"/>
                </a:solidFill>
              </a:rPr>
              <a:t>Value</a:t>
            </a:r>
            <a:r>
              <a:rPr lang="en" sz="1800" b="0" i="0" u="none" strike="noStrike" cap="none">
                <a:solidFill>
                  <a:schemeClr val="dk1"/>
                </a:solidFill>
                <a:latin typeface="Georgia"/>
                <a:ea typeface="Georgia"/>
                <a:cs typeface="Georgia"/>
                <a:sym typeface="Georgia"/>
              </a:rPr>
              <a:t>: </a:t>
            </a:r>
            <a:r>
              <a:rPr lang="en" sz="1800"/>
              <a:t>W</a:t>
            </a:r>
            <a:r>
              <a:rPr lang="en" sz="1800" b="0" i="0" u="none" strike="noStrike" cap="none">
                <a:solidFill>
                  <a:schemeClr val="dk1"/>
                </a:solidFill>
                <a:latin typeface="Georgia"/>
                <a:ea typeface="Georgia"/>
                <a:cs typeface="Georgia"/>
                <a:sym typeface="Georgia"/>
              </a:rPr>
              <a:t>hat are the </a:t>
            </a:r>
            <a:r>
              <a:rPr lang="en" sz="1800" b="1"/>
              <a:t>metrics</a:t>
            </a:r>
            <a:r>
              <a:rPr lang="en" sz="1800" b="0" i="0" u="none" strike="noStrike" cap="none">
                <a:solidFill>
                  <a:schemeClr val="dk1"/>
                </a:solidFill>
                <a:latin typeface="Georgia"/>
                <a:ea typeface="Georgia"/>
                <a:cs typeface="Georgia"/>
                <a:sym typeface="Georgia"/>
              </a:rPr>
              <a:t> or </a:t>
            </a:r>
            <a:r>
              <a:rPr lang="en" sz="1800" b="1"/>
              <a:t>measures</a:t>
            </a:r>
            <a:r>
              <a:rPr lang="en" sz="1800" b="0" i="0" u="none" strike="noStrike" cap="none">
                <a:solidFill>
                  <a:schemeClr val="dk1"/>
                </a:solidFill>
                <a:latin typeface="Georgia"/>
                <a:ea typeface="Georgia"/>
                <a:cs typeface="Georgia"/>
                <a:sym typeface="Georgia"/>
              </a:rPr>
              <a:t> for desired outcomes?</a:t>
            </a:r>
            <a:endParaRPr sz="18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Shape 1917"/>
          <p:cNvSpPr/>
          <p:nvPr/>
        </p:nvSpPr>
        <p:spPr>
          <a:xfrm>
            <a:off x="446484" y="998779"/>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a:solidFill>
                  <a:srgbClr val="FFFFFF"/>
                </a:solidFill>
                <a:latin typeface="Oswald"/>
                <a:ea typeface="Oswald"/>
                <a:cs typeface="Oswald"/>
                <a:sym typeface="Oswald"/>
              </a:rPr>
              <a:t>PROJECT 1:</a:t>
            </a:r>
            <a:r>
              <a:rPr lang="en" sz="5600" b="1" i="0" u="none" strike="noStrike" cap="none">
                <a:solidFill>
                  <a:srgbClr val="FFFFFF"/>
                </a:solidFill>
                <a:latin typeface="Oswald"/>
                <a:ea typeface="Oswald"/>
                <a:cs typeface="Oswald"/>
                <a:sym typeface="Oswald"/>
              </a:rPr>
              <a:t> </a:t>
            </a:r>
            <a:br>
              <a:rPr lang="en" sz="5600" b="1" i="0" u="none" strike="noStrike" cap="none">
                <a:solidFill>
                  <a:srgbClr val="FFFFFF"/>
                </a:solidFill>
                <a:latin typeface="Oswald"/>
                <a:ea typeface="Oswald"/>
                <a:cs typeface="Oswald"/>
                <a:sym typeface="Oswald"/>
              </a:rPr>
            </a:br>
            <a:r>
              <a:rPr lang="en" sz="5600" b="1">
                <a:solidFill>
                  <a:srgbClr val="FFFFFF"/>
                </a:solidFill>
                <a:latin typeface="Oswald"/>
                <a:ea typeface="Oswald"/>
                <a:cs typeface="Oswald"/>
                <a:sym typeface="Oswald"/>
              </a:rPr>
              <a:t>AIRBNB</a:t>
            </a:r>
            <a:endParaRPr sz="1000"/>
          </a:p>
        </p:txBody>
      </p:sp>
      <p:sp>
        <p:nvSpPr>
          <p:cNvPr id="1918" name="Shape 191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VISUALIZATION HISTORY</a:t>
            </a:r>
            <a:endParaRPr sz="2300" b="1" i="0" u="none" strike="noStrike" cap="none">
              <a:solidFill>
                <a:srgbClr val="7F7F7F"/>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Shape 1923"/>
          <p:cNvSpPr txBox="1">
            <a:spLocks noGrp="1"/>
          </p:cNvSpPr>
          <p:nvPr>
            <p:ph type="body" idx="1"/>
          </p:nvPr>
        </p:nvSpPr>
        <p:spPr>
          <a:xfrm>
            <a:off x="446475" y="939200"/>
            <a:ext cx="8241600" cy="3797700"/>
          </a:xfrm>
          <a:prstGeom prst="rect">
            <a:avLst/>
          </a:prstGeom>
          <a:noFill/>
          <a:ln>
            <a:noFill/>
          </a:ln>
        </p:spPr>
        <p:txBody>
          <a:bodyPr spcFirstLastPara="1" wrap="square" lIns="91325" tIns="91325" rIns="91325" bIns="91325" anchor="t" anchorCtr="0">
            <a:noAutofit/>
          </a:bodyPr>
          <a:lstStyle/>
          <a:p>
            <a:pPr marL="0" marR="0" lvl="0" indent="0" algn="l" rtl="0">
              <a:lnSpc>
                <a:spcPct val="150000"/>
              </a:lnSpc>
              <a:spcBef>
                <a:spcPts val="0"/>
              </a:spcBef>
              <a:spcAft>
                <a:spcPts val="0"/>
              </a:spcAft>
              <a:buNone/>
            </a:pPr>
            <a:r>
              <a:rPr lang="en" i="0" u="none" strike="noStrike" cap="none">
                <a:solidFill>
                  <a:schemeClr val="dk1"/>
                </a:solidFill>
                <a:latin typeface="Georgia"/>
                <a:ea typeface="Georgia"/>
                <a:cs typeface="Georgia"/>
                <a:sym typeface="Georgia"/>
              </a:rPr>
              <a:t>Project </a:t>
            </a:r>
            <a:r>
              <a:rPr lang="en">
                <a:solidFill>
                  <a:schemeClr val="dk1"/>
                </a:solidFill>
                <a:latin typeface="Georgia"/>
                <a:ea typeface="Georgia"/>
                <a:cs typeface="Georgia"/>
                <a:sym typeface="Georgia"/>
              </a:rPr>
              <a:t>d</a:t>
            </a:r>
            <a:r>
              <a:rPr lang="en" i="0" u="none" strike="noStrike" cap="none">
                <a:solidFill>
                  <a:schemeClr val="dk1"/>
                </a:solidFill>
                <a:latin typeface="Georgia"/>
                <a:ea typeface="Georgia"/>
                <a:cs typeface="Georgia"/>
                <a:sym typeface="Georgia"/>
              </a:rPr>
              <a:t>escription</a:t>
            </a:r>
            <a:r>
              <a:rPr lang="en">
                <a:solidFill>
                  <a:schemeClr val="dk1"/>
                </a:solidFill>
                <a:latin typeface="Georgia"/>
                <a:ea typeface="Georgia"/>
                <a:cs typeface="Georgia"/>
                <a:sym typeface="Georgia"/>
              </a:rPr>
              <a:t>: </a:t>
            </a:r>
            <a:endParaRPr>
              <a:solidFill>
                <a:schemeClr val="dk1"/>
              </a:solidFill>
              <a:latin typeface="Georgia"/>
              <a:ea typeface="Georgia"/>
              <a:cs typeface="Georgia"/>
              <a:sym typeface="Georgia"/>
            </a:endParaRPr>
          </a:p>
          <a:p>
            <a:pPr marL="457200" marR="0" lvl="0" indent="-342900" algn="l" rtl="0">
              <a:lnSpc>
                <a:spcPct val="150000"/>
              </a:lnSpc>
              <a:spcBef>
                <a:spcPts val="0"/>
              </a:spcBef>
              <a:spcAft>
                <a:spcPts val="0"/>
              </a:spcAft>
              <a:buSzPts val="1800"/>
              <a:buFont typeface="Georgia"/>
              <a:buChar char="●"/>
            </a:pPr>
            <a:r>
              <a:rPr lang="en">
                <a:solidFill>
                  <a:schemeClr val="dk1"/>
                </a:solidFill>
                <a:latin typeface="Georgia"/>
                <a:ea typeface="Georgia"/>
                <a:cs typeface="Georgia"/>
                <a:sym typeface="Georgia"/>
              </a:rPr>
              <a:t>Decide whether to invest in an Airbnb property.</a:t>
            </a:r>
            <a:endParaRPr>
              <a:solidFill>
                <a:schemeClr val="dk1"/>
              </a:solidFill>
              <a:latin typeface="Georgia"/>
              <a:ea typeface="Georgia"/>
              <a:cs typeface="Georgia"/>
              <a:sym typeface="Georgia"/>
            </a:endParaRPr>
          </a:p>
          <a:p>
            <a:pPr marL="457200" marR="0" lvl="0" indent="-342900" algn="l" rtl="0">
              <a:lnSpc>
                <a:spcPct val="150000"/>
              </a:lnSpc>
              <a:spcBef>
                <a:spcPts val="0"/>
              </a:spcBef>
              <a:spcAft>
                <a:spcPts val="0"/>
              </a:spcAft>
              <a:buSzPts val="1800"/>
              <a:buFont typeface="Georgia"/>
              <a:buChar char="●"/>
            </a:pPr>
            <a:r>
              <a:rPr lang="en">
                <a:solidFill>
                  <a:schemeClr val="dk1"/>
                </a:solidFill>
                <a:latin typeface="Georgia"/>
                <a:ea typeface="Georgia"/>
                <a:cs typeface="Georgia"/>
                <a:sym typeface="Georgia"/>
              </a:rPr>
              <a:t>Choose between 4 </a:t>
            </a:r>
            <a:r>
              <a:rPr lang="en" u="sng">
                <a:solidFill>
                  <a:schemeClr val="hlink"/>
                </a:solidFill>
                <a:latin typeface="Georgia"/>
                <a:ea typeface="Georgia"/>
                <a:cs typeface="Georgia"/>
                <a:sym typeface="Georgia"/>
                <a:hlinkClick r:id="rId3"/>
              </a:rPr>
              <a:t>project prompts</a:t>
            </a:r>
            <a:r>
              <a:rPr lang="en">
                <a:solidFill>
                  <a:schemeClr val="dk1"/>
                </a:solidFill>
                <a:latin typeface="Georgia"/>
                <a:ea typeface="Georgia"/>
                <a:cs typeface="Georgia"/>
                <a:sym typeface="Georgia"/>
              </a:rPr>
              <a:t>.</a:t>
            </a:r>
            <a:br>
              <a:rPr lang="en">
                <a:solidFill>
                  <a:schemeClr val="dk1"/>
                </a:solidFill>
                <a:latin typeface="Georgia"/>
                <a:ea typeface="Georgia"/>
                <a:cs typeface="Georgia"/>
                <a:sym typeface="Georgia"/>
              </a:rPr>
            </a:br>
            <a:endParaRPr>
              <a:latin typeface="Georgia"/>
              <a:ea typeface="Georgia"/>
              <a:cs typeface="Georgia"/>
              <a:sym typeface="Georgia"/>
            </a:endParaRPr>
          </a:p>
          <a:p>
            <a:pPr marL="0" marR="0" lvl="0" indent="0" algn="l" rtl="0">
              <a:lnSpc>
                <a:spcPct val="150000"/>
              </a:lnSpc>
              <a:spcBef>
                <a:spcPts val="0"/>
              </a:spcBef>
              <a:spcAft>
                <a:spcPts val="0"/>
              </a:spcAft>
              <a:buNone/>
            </a:pPr>
            <a:r>
              <a:rPr lang="en" i="0" u="none" strike="noStrike" cap="none">
                <a:solidFill>
                  <a:schemeClr val="dk1"/>
                </a:solidFill>
                <a:latin typeface="Georgia"/>
                <a:ea typeface="Georgia"/>
                <a:cs typeface="Georgia"/>
                <a:sym typeface="Georgia"/>
              </a:rPr>
              <a:t>Project </a:t>
            </a:r>
            <a:r>
              <a:rPr lang="en">
                <a:solidFill>
                  <a:schemeClr val="dk1"/>
                </a:solidFill>
                <a:latin typeface="Georgia"/>
                <a:ea typeface="Georgia"/>
                <a:cs typeface="Georgia"/>
                <a:sym typeface="Georgia"/>
              </a:rPr>
              <a:t>d</a:t>
            </a:r>
            <a:r>
              <a:rPr lang="en" i="0" u="none" strike="noStrike" cap="none">
                <a:solidFill>
                  <a:schemeClr val="dk1"/>
                </a:solidFill>
                <a:latin typeface="Georgia"/>
                <a:ea typeface="Georgia"/>
                <a:cs typeface="Georgia"/>
                <a:sym typeface="Georgia"/>
              </a:rPr>
              <a:t>eliverables </a:t>
            </a:r>
            <a:r>
              <a:rPr lang="en">
                <a:solidFill>
                  <a:schemeClr val="dk1"/>
                </a:solidFill>
                <a:latin typeface="Georgia"/>
                <a:ea typeface="Georgia"/>
                <a:cs typeface="Georgia"/>
                <a:sym typeface="Georgia"/>
              </a:rPr>
              <a:t>that will be due</a:t>
            </a:r>
            <a:r>
              <a:rPr lang="en" i="0" u="none" strike="noStrike" cap="none">
                <a:solidFill>
                  <a:schemeClr val="dk1"/>
                </a:solidFill>
                <a:latin typeface="Georgia"/>
                <a:ea typeface="Georgia"/>
                <a:cs typeface="Georgia"/>
                <a:sym typeface="Georgia"/>
              </a:rPr>
              <a:t> </a:t>
            </a:r>
            <a:r>
              <a:rPr lang="en">
                <a:solidFill>
                  <a:schemeClr val="dk1"/>
                </a:solidFill>
                <a:latin typeface="Georgia"/>
                <a:ea typeface="Georgia"/>
                <a:cs typeface="Georgia"/>
                <a:sym typeface="Georgia"/>
              </a:rPr>
              <a:t>d</a:t>
            </a:r>
            <a:r>
              <a:rPr lang="en" i="0" u="none" strike="noStrike" cap="none">
                <a:solidFill>
                  <a:schemeClr val="dk1"/>
                </a:solidFill>
                <a:latin typeface="Georgia"/>
                <a:ea typeface="Georgia"/>
                <a:cs typeface="Georgia"/>
                <a:sym typeface="Georgia"/>
              </a:rPr>
              <a:t>uring </a:t>
            </a:r>
            <a:r>
              <a:rPr lang="en">
                <a:solidFill>
                  <a:schemeClr val="dk1"/>
                </a:solidFill>
                <a:latin typeface="Georgia"/>
                <a:ea typeface="Georgia"/>
                <a:cs typeface="Georgia"/>
                <a:sym typeface="Georgia"/>
              </a:rPr>
              <a:t>c</a:t>
            </a:r>
            <a:r>
              <a:rPr lang="en" i="0" u="none" strike="noStrike" cap="none">
                <a:solidFill>
                  <a:schemeClr val="dk1"/>
                </a:solidFill>
                <a:latin typeface="Georgia"/>
                <a:ea typeface="Georgia"/>
                <a:cs typeface="Georgia"/>
                <a:sym typeface="Georgia"/>
              </a:rPr>
              <a:t>lass: </a:t>
            </a:r>
            <a:endParaRPr>
              <a:latin typeface="Georgia"/>
              <a:ea typeface="Georgia"/>
              <a:cs typeface="Georgia"/>
              <a:sym typeface="Georgia"/>
            </a:endParaRPr>
          </a:p>
          <a:p>
            <a:pPr marL="457200" marR="0" lvl="0" indent="-342900" algn="l" rtl="0">
              <a:lnSpc>
                <a:spcPct val="150000"/>
              </a:lnSpc>
              <a:spcBef>
                <a:spcPts val="0"/>
              </a:spcBef>
              <a:spcAft>
                <a:spcPts val="0"/>
              </a:spcAft>
              <a:buClr>
                <a:schemeClr val="dk1"/>
              </a:buClr>
              <a:buSzPts val="1800"/>
              <a:buFont typeface="Georgia"/>
              <a:buChar char="●"/>
            </a:pPr>
            <a:r>
              <a:rPr lang="en" i="0" u="none" strike="noStrike" cap="none">
                <a:solidFill>
                  <a:schemeClr val="dk1"/>
                </a:solidFill>
                <a:latin typeface="Georgia"/>
                <a:ea typeface="Georgia"/>
                <a:cs typeface="Georgia"/>
                <a:sym typeface="Georgia"/>
              </a:rPr>
              <a:t>Five-minute </a:t>
            </a:r>
            <a:r>
              <a:rPr lang="en">
                <a:solidFill>
                  <a:schemeClr val="dk1"/>
                </a:solidFill>
                <a:latin typeface="Georgia"/>
                <a:ea typeface="Georgia"/>
                <a:cs typeface="Georgia"/>
                <a:sym typeface="Georgia"/>
              </a:rPr>
              <a:t>p</a:t>
            </a:r>
            <a:r>
              <a:rPr lang="en" i="0" u="none" strike="noStrike" cap="none">
                <a:solidFill>
                  <a:schemeClr val="dk1"/>
                </a:solidFill>
                <a:latin typeface="Georgia"/>
                <a:ea typeface="Georgia"/>
                <a:cs typeface="Georgia"/>
                <a:sym typeface="Georgia"/>
              </a:rPr>
              <a:t>resentation</a:t>
            </a:r>
            <a:endParaRPr>
              <a:latin typeface="Georgia"/>
              <a:ea typeface="Georgia"/>
              <a:cs typeface="Georgia"/>
              <a:sym typeface="Georgia"/>
            </a:endParaRPr>
          </a:p>
          <a:p>
            <a:pPr marL="457200" marR="0" lvl="0" indent="-342900" algn="l" rtl="0">
              <a:lnSpc>
                <a:spcPct val="150000"/>
              </a:lnSpc>
              <a:spcBef>
                <a:spcPts val="0"/>
              </a:spcBef>
              <a:spcAft>
                <a:spcPts val="0"/>
              </a:spcAft>
              <a:buClr>
                <a:schemeClr val="dk1"/>
              </a:buClr>
              <a:buSzPts val="1800"/>
              <a:buFont typeface="Georgia"/>
              <a:buChar char="●"/>
            </a:pPr>
            <a:r>
              <a:rPr lang="en" i="0" u="none" strike="noStrike" cap="none">
                <a:solidFill>
                  <a:schemeClr val="dk1"/>
                </a:solidFill>
                <a:latin typeface="Georgia"/>
                <a:ea typeface="Georgia"/>
                <a:cs typeface="Georgia"/>
                <a:sym typeface="Georgia"/>
              </a:rPr>
              <a:t>Data </a:t>
            </a:r>
            <a:r>
              <a:rPr lang="en">
                <a:solidFill>
                  <a:schemeClr val="dk1"/>
                </a:solidFill>
                <a:latin typeface="Georgia"/>
                <a:ea typeface="Georgia"/>
                <a:cs typeface="Georgia"/>
                <a:sym typeface="Georgia"/>
              </a:rPr>
              <a:t>h</a:t>
            </a:r>
            <a:r>
              <a:rPr lang="en" i="0" u="none" strike="noStrike" cap="none">
                <a:solidFill>
                  <a:schemeClr val="dk1"/>
                </a:solidFill>
                <a:latin typeface="Georgia"/>
                <a:ea typeface="Georgia"/>
                <a:cs typeface="Georgia"/>
                <a:sym typeface="Georgia"/>
              </a:rPr>
              <a:t>andling </a:t>
            </a:r>
            <a:r>
              <a:rPr lang="en">
                <a:solidFill>
                  <a:schemeClr val="dk1"/>
                </a:solidFill>
                <a:latin typeface="Georgia"/>
                <a:ea typeface="Georgia"/>
                <a:cs typeface="Georgia"/>
                <a:sym typeface="Georgia"/>
              </a:rPr>
              <a:t>s</a:t>
            </a:r>
            <a:r>
              <a:rPr lang="en" i="0" u="none" strike="noStrike" cap="none">
                <a:solidFill>
                  <a:schemeClr val="dk1"/>
                </a:solidFill>
                <a:latin typeface="Georgia"/>
                <a:ea typeface="Georgia"/>
                <a:cs typeface="Georgia"/>
                <a:sym typeface="Georgia"/>
              </a:rPr>
              <a:t>ummary &amp; </a:t>
            </a:r>
            <a:r>
              <a:rPr lang="en">
                <a:solidFill>
                  <a:schemeClr val="dk1"/>
                </a:solidFill>
                <a:latin typeface="Georgia"/>
                <a:ea typeface="Georgia"/>
                <a:cs typeface="Georgia"/>
                <a:sym typeface="Georgia"/>
              </a:rPr>
              <a:t>recommendation</a:t>
            </a:r>
            <a:endParaRPr>
              <a:latin typeface="Georgia"/>
              <a:ea typeface="Georgia"/>
              <a:cs typeface="Georgia"/>
              <a:sym typeface="Georgia"/>
            </a:endParaRPr>
          </a:p>
          <a:p>
            <a:pPr marL="457200" marR="0" lvl="0" indent="-342900" algn="l" rtl="0">
              <a:lnSpc>
                <a:spcPct val="150000"/>
              </a:lnSpc>
              <a:spcBef>
                <a:spcPts val="0"/>
              </a:spcBef>
              <a:spcAft>
                <a:spcPts val="0"/>
              </a:spcAft>
              <a:buClr>
                <a:schemeClr val="dk1"/>
              </a:buClr>
              <a:buSzPts val="1800"/>
              <a:buFont typeface="Georgia"/>
              <a:buChar char="●"/>
            </a:pPr>
            <a:r>
              <a:rPr lang="en" i="0" u="none" strike="noStrike" cap="none">
                <a:solidFill>
                  <a:schemeClr val="dk1"/>
                </a:solidFill>
                <a:latin typeface="Georgia"/>
                <a:ea typeface="Georgia"/>
                <a:cs typeface="Georgia"/>
                <a:sym typeface="Georgia"/>
              </a:rPr>
              <a:t>Excel </a:t>
            </a:r>
            <a:r>
              <a:rPr lang="en">
                <a:solidFill>
                  <a:schemeClr val="dk1"/>
                </a:solidFill>
                <a:latin typeface="Georgia"/>
                <a:ea typeface="Georgia"/>
                <a:cs typeface="Georgia"/>
                <a:sym typeface="Georgia"/>
              </a:rPr>
              <a:t>w</a:t>
            </a:r>
            <a:r>
              <a:rPr lang="en" i="0" u="none" strike="noStrike" cap="none">
                <a:solidFill>
                  <a:schemeClr val="dk1"/>
                </a:solidFill>
                <a:latin typeface="Georgia"/>
                <a:ea typeface="Georgia"/>
                <a:cs typeface="Georgia"/>
                <a:sym typeface="Georgia"/>
              </a:rPr>
              <a:t>orkbook </a:t>
            </a:r>
            <a:endParaRPr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Font typeface="Georgia"/>
              <a:buNone/>
            </a:pPr>
            <a:endParaRPr i="0" u="none" strike="noStrike" cap="none">
              <a:solidFill>
                <a:srgbClr val="000000"/>
              </a:solidFill>
              <a:latin typeface="Georgia"/>
              <a:ea typeface="Georgia"/>
              <a:cs typeface="Georgia"/>
              <a:sym typeface="Georgia"/>
            </a:endParaRPr>
          </a:p>
        </p:txBody>
      </p:sp>
      <p:sp>
        <p:nvSpPr>
          <p:cNvPr id="1924" name="Shape 1924"/>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PROJECT ONE:  AIRBNB INVESTMENT</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Shape 1650"/>
          <p:cNvSpPr/>
          <p:nvPr/>
        </p:nvSpPr>
        <p:spPr>
          <a:xfrm>
            <a:off x="446484" y="518823"/>
            <a:ext cx="7143750" cy="3041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Font typeface="Arial"/>
              <a:buNone/>
            </a:pPr>
            <a:r>
              <a:rPr lang="en" sz="2300" b="1" i="0" u="none" strike="noStrike" cap="none">
                <a:solidFill>
                  <a:schemeClr val="dk1"/>
                </a:solidFill>
                <a:latin typeface="Oswald"/>
                <a:ea typeface="Oswald"/>
                <a:cs typeface="Oswald"/>
                <a:sym typeface="Oswald"/>
              </a:rPr>
              <a:t>DATA NARRATIVES</a:t>
            </a:r>
            <a:endParaRPr sz="1000"/>
          </a:p>
          <a:p>
            <a:pPr marL="0" marR="0" lvl="0" indent="0" algn="l" rtl="0">
              <a:lnSpc>
                <a:spcPct val="100000"/>
              </a:lnSpc>
              <a:spcBef>
                <a:spcPts val="0"/>
              </a:spcBef>
              <a:spcAft>
                <a:spcPts val="0"/>
              </a:spcAft>
              <a:buClr>
                <a:srgbClr val="000000"/>
              </a:buClr>
              <a:buFont typeface="Arial"/>
              <a:buNone/>
            </a:pPr>
            <a:endParaRPr sz="2300" b="1" i="0" u="none" strike="noStrike" cap="none">
              <a:solidFill>
                <a:srgbClr val="000000"/>
              </a:solidFill>
              <a:latin typeface="Oswald"/>
              <a:ea typeface="Oswald"/>
              <a:cs typeface="Oswald"/>
              <a:sym typeface="Oswald"/>
            </a:endParaRPr>
          </a:p>
        </p:txBody>
      </p:sp>
      <p:sp>
        <p:nvSpPr>
          <p:cNvPr id="1651" name="Shape 1651"/>
          <p:cNvSpPr/>
          <p:nvPr/>
        </p:nvSpPr>
        <p:spPr>
          <a:xfrm>
            <a:off x="446484" y="1279166"/>
            <a:ext cx="8251031" cy="3197021"/>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5600" b="1" i="0" u="none" strike="noStrike" cap="none">
              <a:solidFill>
                <a:srgbClr val="FFFFFF"/>
              </a:solidFill>
              <a:latin typeface="Oswald"/>
              <a:ea typeface="Oswald"/>
              <a:cs typeface="Oswald"/>
              <a:sym typeface="Oswald"/>
            </a:endParaRPr>
          </a:p>
        </p:txBody>
      </p:sp>
      <p:sp>
        <p:nvSpPr>
          <p:cNvPr id="1652" name="Shape 1652"/>
          <p:cNvSpPr txBox="1"/>
          <p:nvPr/>
        </p:nvSpPr>
        <p:spPr>
          <a:xfrm>
            <a:off x="446484" y="969652"/>
            <a:ext cx="5976051" cy="932161"/>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chemeClr val="lt1"/>
              </a:buClr>
              <a:buFont typeface="Oswald"/>
              <a:buNone/>
            </a:pPr>
            <a:r>
              <a:rPr lang="en" sz="5600" b="1">
                <a:solidFill>
                  <a:schemeClr val="lt1"/>
                </a:solidFill>
                <a:latin typeface="Oswald"/>
                <a:ea typeface="Oswald"/>
                <a:cs typeface="Oswald"/>
                <a:sym typeface="Oswald"/>
              </a:rPr>
              <a:t>OPENING</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Shape 1929"/>
          <p:cNvSpPr txBox="1">
            <a:spLocks noGrp="1"/>
          </p:cNvSpPr>
          <p:nvPr>
            <p:ph type="title"/>
          </p:nvPr>
        </p:nvSpPr>
        <p:spPr>
          <a:xfrm>
            <a:off x="462690" y="515391"/>
            <a:ext cx="8352637" cy="373379"/>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PROJECT ONE: AIRBNB INVESTMENT RUBRIC</a:t>
            </a:r>
            <a:endParaRPr sz="1000"/>
          </a:p>
        </p:txBody>
      </p:sp>
      <p:pic>
        <p:nvPicPr>
          <p:cNvPr id="1930" name="Shape 1930"/>
          <p:cNvPicPr preferRelativeResize="0"/>
          <p:nvPr/>
        </p:nvPicPr>
        <p:blipFill>
          <a:blip r:embed="rId3">
            <a:alphaModFix/>
          </a:blip>
          <a:stretch>
            <a:fillRect/>
          </a:stretch>
        </p:blipFill>
        <p:spPr>
          <a:xfrm>
            <a:off x="2033575" y="1790695"/>
            <a:ext cx="5076825" cy="1562100"/>
          </a:xfrm>
          <a:prstGeom prst="rect">
            <a:avLst/>
          </a:prstGeom>
          <a:noFill/>
          <a:ln>
            <a:noFill/>
          </a:ln>
        </p:spPr>
      </p:pic>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Shape 1935"/>
          <p:cNvSpPr/>
          <p:nvPr/>
        </p:nvSpPr>
        <p:spPr>
          <a:xfrm>
            <a:off x="446484" y="518823"/>
            <a:ext cx="71438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DATA NARRATIVES</a:t>
            </a:r>
            <a:endParaRPr sz="1000"/>
          </a:p>
        </p:txBody>
      </p:sp>
      <p:sp>
        <p:nvSpPr>
          <p:cNvPr id="1936" name="Shape 1936"/>
          <p:cNvSpPr/>
          <p:nvPr/>
        </p:nvSpPr>
        <p:spPr>
          <a:xfrm>
            <a:off x="446484" y="951701"/>
            <a:ext cx="8697586" cy="1976963"/>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a:solidFill>
                  <a:srgbClr val="FFFFFF"/>
                </a:solidFill>
                <a:latin typeface="Oswald"/>
                <a:ea typeface="Oswald"/>
                <a:cs typeface="Oswald"/>
                <a:sym typeface="Oswald"/>
              </a:rPr>
              <a:t>INTRODUCTION:</a:t>
            </a:r>
            <a:br>
              <a:rPr lang="en" sz="5600" b="1">
                <a:solidFill>
                  <a:srgbClr val="FFFFFF"/>
                </a:solidFill>
                <a:latin typeface="Oswald"/>
                <a:ea typeface="Oswald"/>
                <a:cs typeface="Oswald"/>
                <a:sym typeface="Oswald"/>
              </a:rPr>
            </a:br>
            <a:r>
              <a:rPr lang="en" sz="5600" b="1" i="0" u="none" strike="noStrike" cap="none">
                <a:solidFill>
                  <a:srgbClr val="FFFFFF"/>
                </a:solidFill>
                <a:latin typeface="Oswald"/>
                <a:ea typeface="Oswald"/>
                <a:cs typeface="Oswald"/>
                <a:sym typeface="Oswald"/>
              </a:rPr>
              <a:t>PRESENTATION STRATEGIES </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Shape 1941"/>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DATA AS THE STORY</a:t>
            </a:r>
            <a:endParaRPr sz="1000"/>
          </a:p>
        </p:txBody>
      </p:sp>
      <p:sp>
        <p:nvSpPr>
          <p:cNvPr id="1942" name="Shape 1942"/>
          <p:cNvSpPr txBox="1"/>
          <p:nvPr/>
        </p:nvSpPr>
        <p:spPr>
          <a:xfrm>
            <a:off x="1421799" y="1545450"/>
            <a:ext cx="3395400" cy="4551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rgbClr val="000000"/>
              </a:buClr>
              <a:buFont typeface="Georgia"/>
              <a:buNone/>
            </a:pPr>
            <a:r>
              <a:rPr lang="en" sz="2500" b="0" i="0" u="none" strike="noStrike" cap="none">
                <a:solidFill>
                  <a:srgbClr val="000000"/>
                </a:solidFill>
                <a:latin typeface="Georgia"/>
                <a:ea typeface="Georgia"/>
                <a:cs typeface="Georgia"/>
                <a:sym typeface="Georgia"/>
              </a:rPr>
              <a:t>Ask </a:t>
            </a:r>
            <a:r>
              <a:rPr lang="en" sz="2500">
                <a:latin typeface="Georgia"/>
                <a:ea typeface="Georgia"/>
                <a:cs typeface="Georgia"/>
                <a:sym typeface="Georgia"/>
              </a:rPr>
              <a:t>g</a:t>
            </a:r>
            <a:r>
              <a:rPr lang="en" sz="2500" b="0" i="0" u="none" strike="noStrike" cap="none">
                <a:solidFill>
                  <a:srgbClr val="000000"/>
                </a:solidFill>
                <a:latin typeface="Georgia"/>
                <a:ea typeface="Georgia"/>
                <a:cs typeface="Georgia"/>
                <a:sym typeface="Georgia"/>
              </a:rPr>
              <a:t>reat </a:t>
            </a:r>
            <a:r>
              <a:rPr lang="en" sz="2500">
                <a:latin typeface="Georgia"/>
                <a:ea typeface="Georgia"/>
                <a:cs typeface="Georgia"/>
                <a:sym typeface="Georgia"/>
              </a:rPr>
              <a:t>q</a:t>
            </a:r>
            <a:r>
              <a:rPr lang="en" sz="2500" b="0" i="0" u="none" strike="noStrike" cap="none">
                <a:solidFill>
                  <a:srgbClr val="000000"/>
                </a:solidFill>
                <a:latin typeface="Georgia"/>
                <a:ea typeface="Georgia"/>
                <a:cs typeface="Georgia"/>
                <a:sym typeface="Georgia"/>
              </a:rPr>
              <a:t>uestions...</a:t>
            </a:r>
            <a:endParaRPr sz="1000"/>
          </a:p>
        </p:txBody>
      </p:sp>
      <p:sp>
        <p:nvSpPr>
          <p:cNvPr id="1943" name="Shape 1943"/>
          <p:cNvSpPr txBox="1"/>
          <p:nvPr/>
        </p:nvSpPr>
        <p:spPr>
          <a:xfrm>
            <a:off x="3864050" y="3520075"/>
            <a:ext cx="4316700" cy="455100"/>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rgbClr val="000000"/>
              </a:buClr>
              <a:buFont typeface="Georgia"/>
              <a:buNone/>
            </a:pPr>
            <a:r>
              <a:rPr lang="en" sz="2500">
                <a:latin typeface="Georgia"/>
                <a:ea typeface="Georgia"/>
                <a:cs typeface="Georgia"/>
                <a:sym typeface="Georgia"/>
              </a:rPr>
              <a:t>...t</a:t>
            </a:r>
            <a:r>
              <a:rPr lang="en" sz="2500" b="0" i="0" u="none" strike="noStrike" cap="none">
                <a:solidFill>
                  <a:srgbClr val="000000"/>
                </a:solidFill>
                <a:latin typeface="Georgia"/>
                <a:ea typeface="Georgia"/>
                <a:cs typeface="Georgia"/>
                <a:sym typeface="Georgia"/>
              </a:rPr>
              <a:t>o </a:t>
            </a:r>
            <a:r>
              <a:rPr lang="en" sz="2500">
                <a:latin typeface="Georgia"/>
                <a:ea typeface="Georgia"/>
                <a:cs typeface="Georgia"/>
                <a:sym typeface="Georgia"/>
              </a:rPr>
              <a:t>r</a:t>
            </a:r>
            <a:r>
              <a:rPr lang="en" sz="2500" b="0" i="0" u="none" strike="noStrike" cap="none">
                <a:solidFill>
                  <a:srgbClr val="000000"/>
                </a:solidFill>
                <a:latin typeface="Georgia"/>
                <a:ea typeface="Georgia"/>
                <a:cs typeface="Georgia"/>
                <a:sym typeface="Georgia"/>
              </a:rPr>
              <a:t>eveal </a:t>
            </a:r>
            <a:r>
              <a:rPr lang="en" sz="2500">
                <a:latin typeface="Georgia"/>
                <a:ea typeface="Georgia"/>
                <a:cs typeface="Georgia"/>
                <a:sym typeface="Georgia"/>
              </a:rPr>
              <a:t>key findings.</a:t>
            </a:r>
            <a:endParaRPr sz="1000"/>
          </a:p>
        </p:txBody>
      </p:sp>
      <p:pic>
        <p:nvPicPr>
          <p:cNvPr id="1944" name="Shape 1944" descr="Related image"/>
          <p:cNvPicPr preferRelativeResize="0"/>
          <p:nvPr/>
        </p:nvPicPr>
        <p:blipFill rotWithShape="1">
          <a:blip r:embed="rId3">
            <a:alphaModFix/>
          </a:blip>
          <a:srcRect l="14304" t="8478" r="11479" b="10811"/>
          <a:stretch/>
        </p:blipFill>
        <p:spPr>
          <a:xfrm>
            <a:off x="5189696" y="1196286"/>
            <a:ext cx="2501866" cy="2044177"/>
          </a:xfrm>
          <a:prstGeom prst="rect">
            <a:avLst/>
          </a:prstGeom>
          <a:noFill/>
          <a:ln>
            <a:noFill/>
          </a:ln>
        </p:spPr>
      </p:pic>
      <p:pic>
        <p:nvPicPr>
          <p:cNvPr id="1945" name="Shape 1945" descr="Related image"/>
          <p:cNvPicPr preferRelativeResize="0"/>
          <p:nvPr/>
        </p:nvPicPr>
        <p:blipFill rotWithShape="1">
          <a:blip r:embed="rId4">
            <a:alphaModFix/>
          </a:blip>
          <a:srcRect/>
          <a:stretch/>
        </p:blipFill>
        <p:spPr>
          <a:xfrm>
            <a:off x="1421791" y="2857071"/>
            <a:ext cx="2009180" cy="15095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42"/>
                                        </p:tgtEl>
                                        <p:attrNameLst>
                                          <p:attrName>style.visibility</p:attrName>
                                        </p:attrNameLst>
                                      </p:cBhvr>
                                      <p:to>
                                        <p:strVal val="visible"/>
                                      </p:to>
                                    </p:set>
                                    <p:animEffect transition="in" filter="fade">
                                      <p:cBhvr>
                                        <p:cTn id="7" dur="500"/>
                                        <p:tgtEl>
                                          <p:spTgt spid="1942"/>
                                        </p:tgtEl>
                                      </p:cBhvr>
                                    </p:animEffect>
                                  </p:childTnLst>
                                </p:cTn>
                              </p:par>
                              <p:par>
                                <p:cTn id="8" presetID="10" presetClass="entr" presetSubtype="0" fill="hold" nodeType="withEffect">
                                  <p:stCondLst>
                                    <p:cond delay="0"/>
                                  </p:stCondLst>
                                  <p:childTnLst>
                                    <p:set>
                                      <p:cBhvr>
                                        <p:cTn id="9" dur="1" fill="hold">
                                          <p:stCondLst>
                                            <p:cond delay="0"/>
                                          </p:stCondLst>
                                        </p:cTn>
                                        <p:tgtEl>
                                          <p:spTgt spid="1944"/>
                                        </p:tgtEl>
                                        <p:attrNameLst>
                                          <p:attrName>style.visibility</p:attrName>
                                        </p:attrNameLst>
                                      </p:cBhvr>
                                      <p:to>
                                        <p:strVal val="visible"/>
                                      </p:to>
                                    </p:set>
                                    <p:animEffect transition="in" filter="fade">
                                      <p:cBhvr>
                                        <p:cTn id="10" dur="500"/>
                                        <p:tgtEl>
                                          <p:spTgt spid="1944"/>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1943"/>
                                        </p:tgtEl>
                                        <p:attrNameLst>
                                          <p:attrName>style.visibility</p:attrName>
                                        </p:attrNameLst>
                                      </p:cBhvr>
                                      <p:to>
                                        <p:strVal val="visible"/>
                                      </p:to>
                                    </p:set>
                                    <p:animEffect transition="in" filter="fade">
                                      <p:cBhvr>
                                        <p:cTn id="14" dur="500"/>
                                        <p:tgtEl>
                                          <p:spTgt spid="1943"/>
                                        </p:tgtEl>
                                      </p:cBhvr>
                                    </p:animEffect>
                                  </p:childTnLst>
                                </p:cTn>
                              </p:par>
                              <p:par>
                                <p:cTn id="15" presetID="10" presetClass="entr" presetSubtype="0" fill="hold" nodeType="withEffect">
                                  <p:stCondLst>
                                    <p:cond delay="1000"/>
                                  </p:stCondLst>
                                  <p:childTnLst>
                                    <p:set>
                                      <p:cBhvr>
                                        <p:cTn id="16" dur="1" fill="hold">
                                          <p:stCondLst>
                                            <p:cond delay="0"/>
                                          </p:stCondLst>
                                        </p:cTn>
                                        <p:tgtEl>
                                          <p:spTgt spid="1945"/>
                                        </p:tgtEl>
                                        <p:attrNameLst>
                                          <p:attrName>style.visibility</p:attrName>
                                        </p:attrNameLst>
                                      </p:cBhvr>
                                      <p:to>
                                        <p:strVal val="visible"/>
                                      </p:to>
                                    </p:set>
                                    <p:animEffect transition="in" filter="fade">
                                      <p:cBhvr>
                                        <p:cTn id="17" dur="500"/>
                                        <p:tgtEl>
                                          <p:spTgt spid="1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Shape 1950"/>
          <p:cNvSpPr txBox="1">
            <a:spLocks noGrp="1"/>
          </p:cNvSpPr>
          <p:nvPr>
            <p:ph type="body" idx="1"/>
          </p:nvPr>
        </p:nvSpPr>
        <p:spPr>
          <a:xfrm>
            <a:off x="446484" y="1023893"/>
            <a:ext cx="5346900" cy="40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chemeClr val="dk1"/>
              </a:buClr>
              <a:buFont typeface="Arial"/>
              <a:buNone/>
            </a:pPr>
            <a:r>
              <a:rPr lang="en" sz="1800">
                <a:solidFill>
                  <a:schemeClr val="dk1"/>
                </a:solidFill>
                <a:latin typeface="Georgia"/>
                <a:ea typeface="Georgia"/>
                <a:cs typeface="Georgia"/>
                <a:sym typeface="Georgia"/>
              </a:rPr>
              <a:t>A </a:t>
            </a:r>
            <a:r>
              <a:rPr lang="en" sz="1800" b="1">
                <a:solidFill>
                  <a:schemeClr val="dk1"/>
                </a:solidFill>
                <a:latin typeface="Georgia"/>
                <a:ea typeface="Georgia"/>
                <a:cs typeface="Georgia"/>
                <a:sym typeface="Georgia"/>
              </a:rPr>
              <a:t>story map </a:t>
            </a:r>
            <a:r>
              <a:rPr lang="en" sz="1800" b="0" i="0" u="none" strike="noStrike" cap="none">
                <a:solidFill>
                  <a:schemeClr val="dk1"/>
                </a:solidFill>
                <a:latin typeface="Georgia"/>
                <a:ea typeface="Georgia"/>
                <a:cs typeface="Georgia"/>
                <a:sym typeface="Georgia"/>
              </a:rPr>
              <a:t>can be used </a:t>
            </a:r>
            <a:r>
              <a:rPr lang="en" sz="1800">
                <a:solidFill>
                  <a:schemeClr val="dk1"/>
                </a:solidFill>
                <a:latin typeface="Georgia"/>
                <a:ea typeface="Georgia"/>
                <a:cs typeface="Georgia"/>
                <a:sym typeface="Georgia"/>
              </a:rPr>
              <a:t>to</a:t>
            </a:r>
            <a:r>
              <a:rPr lang="en" sz="1800" b="0" i="0" u="none" strike="noStrike" cap="none">
                <a:solidFill>
                  <a:schemeClr val="dk1"/>
                </a:solidFill>
                <a:latin typeface="Georgia"/>
                <a:ea typeface="Georgia"/>
                <a:cs typeface="Georgia"/>
                <a:sym typeface="Georgia"/>
              </a:rPr>
              <a:t> diagram </a:t>
            </a:r>
            <a:r>
              <a:rPr lang="en" sz="1800">
                <a:solidFill>
                  <a:schemeClr val="dk1"/>
                </a:solidFill>
                <a:latin typeface="Georgia"/>
                <a:ea typeface="Georgia"/>
                <a:cs typeface="Georgia"/>
                <a:sym typeface="Georgia"/>
              </a:rPr>
              <a:t>your presentations ahead of time. </a:t>
            </a:r>
            <a:endParaRPr sz="1800">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chemeClr val="dk1"/>
              </a:buClr>
              <a:buFont typeface="Arial"/>
              <a:buNone/>
            </a:pPr>
            <a:br>
              <a:rPr lang="en" sz="1800">
                <a:solidFill>
                  <a:schemeClr val="dk1"/>
                </a:solidFill>
                <a:latin typeface="Georgia"/>
                <a:ea typeface="Georgia"/>
                <a:cs typeface="Georgia"/>
                <a:sym typeface="Georgia"/>
              </a:rPr>
            </a:br>
            <a:r>
              <a:rPr lang="en" sz="1800">
                <a:solidFill>
                  <a:schemeClr val="dk1"/>
                </a:solidFill>
                <a:latin typeface="Georgia"/>
                <a:ea typeface="Georgia"/>
                <a:cs typeface="Georgia"/>
                <a:sym typeface="Georgia"/>
              </a:rPr>
              <a:t>This can help you consider all of the relevant elements you may want to discuss, including:</a:t>
            </a:r>
            <a:r>
              <a:rPr lang="en" sz="1800" b="0" i="0" u="none" strike="noStrike" cap="none">
                <a:solidFill>
                  <a:schemeClr val="dk1"/>
                </a:solidFill>
                <a:latin typeface="Georgia"/>
                <a:ea typeface="Georgia"/>
                <a:cs typeface="Georgia"/>
                <a:sym typeface="Georgia"/>
              </a:rPr>
              <a:t> </a:t>
            </a:r>
            <a:endParaRPr sz="1800" b="0" i="0" u="none" strike="noStrike" cap="none">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Setting / Time / Place</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People Involved</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Problem</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Events</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Resolution</a:t>
            </a:r>
            <a:endParaRPr sz="1800"/>
          </a:p>
        </p:txBody>
      </p:sp>
      <p:sp>
        <p:nvSpPr>
          <p:cNvPr id="1951" name="Shape 1951"/>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STORY MAP</a:t>
            </a:r>
            <a:endParaRPr sz="1000"/>
          </a:p>
        </p:txBody>
      </p:sp>
      <p:pic>
        <p:nvPicPr>
          <p:cNvPr id="1952" name="Shape 1952"/>
          <p:cNvPicPr preferRelativeResize="0"/>
          <p:nvPr/>
        </p:nvPicPr>
        <p:blipFill rotWithShape="1">
          <a:blip r:embed="rId3">
            <a:alphaModFix/>
          </a:blip>
          <a:srcRect/>
          <a:stretch/>
        </p:blipFill>
        <p:spPr>
          <a:xfrm>
            <a:off x="5875805" y="925002"/>
            <a:ext cx="3194789" cy="41513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Shape 1957"/>
          <p:cNvSpPr txBox="1">
            <a:spLocks noGrp="1"/>
          </p:cNvSpPr>
          <p:nvPr>
            <p:ph type="body" idx="1"/>
          </p:nvPr>
        </p:nvSpPr>
        <p:spPr>
          <a:xfrm>
            <a:off x="446484" y="1023893"/>
            <a:ext cx="5346900" cy="40524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Font typeface="Georgia"/>
              <a:buNone/>
            </a:pPr>
            <a:r>
              <a:rPr lang="en" sz="1800" b="1">
                <a:solidFill>
                  <a:schemeClr val="dk1"/>
                </a:solidFill>
                <a:latin typeface="Georgia"/>
                <a:ea typeface="Georgia"/>
                <a:cs typeface="Georgia"/>
                <a:sym typeface="Georgia"/>
              </a:rPr>
              <a:t>Setting / Time / Place</a:t>
            </a:r>
            <a:endParaRPr sz="1800" b="1" i="0" u="none" strike="noStrike" cap="none">
              <a:solidFill>
                <a:schemeClr val="dk1"/>
              </a:solidFill>
              <a:latin typeface="Georgia"/>
              <a:ea typeface="Georgia"/>
              <a:cs typeface="Georgia"/>
              <a:sym typeface="Georgia"/>
            </a:endParaRPr>
          </a:p>
          <a:p>
            <a:pPr marL="0" marR="0" lvl="0" indent="0" algn="l" rtl="0">
              <a:lnSpc>
                <a:spcPct val="120000"/>
              </a:lnSpc>
              <a:spcBef>
                <a:spcPts val="0"/>
              </a:spcBef>
              <a:spcAft>
                <a:spcPts val="0"/>
              </a:spcAft>
              <a:buClr>
                <a:schemeClr val="dk1"/>
              </a:buClr>
              <a:buFont typeface="Georgia"/>
              <a:buNone/>
            </a:pPr>
            <a:br>
              <a:rPr lang="en" sz="1800">
                <a:solidFill>
                  <a:schemeClr val="dk1"/>
                </a:solidFill>
                <a:latin typeface="Georgia"/>
                <a:ea typeface="Georgia"/>
                <a:cs typeface="Georgia"/>
                <a:sym typeface="Georgia"/>
              </a:rPr>
            </a:br>
            <a:r>
              <a:rPr lang="en" sz="1800">
                <a:solidFill>
                  <a:schemeClr val="dk1"/>
                </a:solidFill>
                <a:latin typeface="Georgia"/>
                <a:ea typeface="Georgia"/>
                <a:cs typeface="Georgia"/>
                <a:sym typeface="Georgia"/>
              </a:rPr>
              <a:t>The specific business context:</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Location of problem</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Where was data collected?</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What locations are involved?</a:t>
            </a:r>
            <a:endParaRPr sz="1800">
              <a:latin typeface="Georgia"/>
              <a:ea typeface="Georgia"/>
              <a:cs typeface="Georgia"/>
              <a:sym typeface="Georgia"/>
            </a:endParaRPr>
          </a:p>
        </p:txBody>
      </p:sp>
      <p:sp>
        <p:nvSpPr>
          <p:cNvPr id="1958" name="Shape 195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STORY MAP</a:t>
            </a:r>
            <a:endParaRPr sz="1000"/>
          </a:p>
        </p:txBody>
      </p:sp>
      <p:pic>
        <p:nvPicPr>
          <p:cNvPr id="1959" name="Shape 1959"/>
          <p:cNvPicPr preferRelativeResize="0"/>
          <p:nvPr/>
        </p:nvPicPr>
        <p:blipFill rotWithShape="1">
          <a:blip r:embed="rId3">
            <a:alphaModFix/>
          </a:blip>
          <a:srcRect/>
          <a:stretch/>
        </p:blipFill>
        <p:spPr>
          <a:xfrm>
            <a:off x="5875805" y="925002"/>
            <a:ext cx="3194700" cy="4151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Shape 1964"/>
          <p:cNvSpPr txBox="1">
            <a:spLocks noGrp="1"/>
          </p:cNvSpPr>
          <p:nvPr>
            <p:ph type="body" idx="1"/>
          </p:nvPr>
        </p:nvSpPr>
        <p:spPr>
          <a:xfrm>
            <a:off x="446484" y="925002"/>
            <a:ext cx="5346844" cy="4052395"/>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Font typeface="Georgia"/>
              <a:buNone/>
            </a:pPr>
            <a:r>
              <a:rPr lang="en" sz="1800" b="1" i="0" u="none" strike="noStrike" cap="none">
                <a:solidFill>
                  <a:schemeClr val="dk1"/>
                </a:solidFill>
                <a:latin typeface="Georgia"/>
                <a:ea typeface="Georgia"/>
                <a:cs typeface="Georgia"/>
                <a:sym typeface="Georgia"/>
              </a:rPr>
              <a:t>Characters</a:t>
            </a:r>
            <a:br>
              <a:rPr lang="en" sz="1800" b="1">
                <a:solidFill>
                  <a:schemeClr val="dk1"/>
                </a:solidFill>
                <a:latin typeface="Georgia"/>
                <a:ea typeface="Georgia"/>
                <a:cs typeface="Georgia"/>
                <a:sym typeface="Georgia"/>
              </a:rPr>
            </a:br>
            <a:endParaRPr sz="1800" b="1"/>
          </a:p>
          <a:p>
            <a:pPr marL="0" marR="0" lvl="0" indent="0" algn="l" rtl="0">
              <a:lnSpc>
                <a:spcPct val="120000"/>
              </a:lnSpc>
              <a:spcBef>
                <a:spcPts val="0"/>
              </a:spcBef>
              <a:spcAft>
                <a:spcPts val="0"/>
              </a:spcAft>
              <a:buNone/>
            </a:pPr>
            <a:r>
              <a:rPr lang="en" sz="1800">
                <a:solidFill>
                  <a:schemeClr val="dk1"/>
                </a:solidFill>
                <a:latin typeface="Georgia"/>
                <a:ea typeface="Georgia"/>
                <a:cs typeface="Georgia"/>
                <a:sym typeface="Georgia"/>
              </a:rPr>
              <a:t>People and data </a:t>
            </a:r>
            <a:r>
              <a:rPr lang="en" sz="1800" b="0" i="0" u="none" strike="noStrike" cap="none">
                <a:solidFill>
                  <a:schemeClr val="dk1"/>
                </a:solidFill>
                <a:latin typeface="Georgia"/>
                <a:ea typeface="Georgia"/>
                <a:cs typeface="Georgia"/>
                <a:sym typeface="Georgia"/>
              </a:rPr>
              <a:t>involved:</a:t>
            </a:r>
            <a:endParaRPr sz="1800"/>
          </a:p>
          <a:p>
            <a:pPr marL="609600" marR="0" lvl="1" indent="-177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Data dictionary?</a:t>
            </a:r>
            <a:endParaRPr sz="1800"/>
          </a:p>
          <a:p>
            <a:pPr marL="609600" marR="0" lvl="1" indent="-177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Business unit owner?</a:t>
            </a:r>
            <a:endParaRPr sz="1800"/>
          </a:p>
          <a:p>
            <a:pPr marL="609600" marR="0" lvl="1" indent="-177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Metadata description?</a:t>
            </a:r>
            <a:endParaRPr sz="1800"/>
          </a:p>
          <a:p>
            <a:pPr marL="609600" marR="0" lvl="1" indent="-177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Issues of data governance?</a:t>
            </a:r>
            <a:br>
              <a:rPr lang="en" sz="1800" b="0" i="0" u="none" strike="noStrike" cap="none">
                <a:solidFill>
                  <a:schemeClr val="dk1"/>
                </a:solidFill>
                <a:latin typeface="Georgia"/>
                <a:ea typeface="Georgia"/>
                <a:cs typeface="Georgia"/>
                <a:sym typeface="Georgia"/>
              </a:rPr>
            </a:br>
            <a:endParaRPr sz="1800"/>
          </a:p>
          <a:p>
            <a:pPr marL="0" marR="0" lvl="0" indent="0" algn="l" rtl="0">
              <a:lnSpc>
                <a:spcPct val="120000"/>
              </a:lnSpc>
              <a:spcBef>
                <a:spcPts val="0"/>
              </a:spcBef>
              <a:spcAft>
                <a:spcPts val="0"/>
              </a:spcAft>
              <a:buNone/>
            </a:pPr>
            <a:r>
              <a:rPr lang="en" sz="1800">
                <a:solidFill>
                  <a:schemeClr val="dk1"/>
                </a:solidFill>
                <a:latin typeface="Georgia"/>
                <a:ea typeface="Georgia"/>
                <a:cs typeface="Georgia"/>
                <a:sym typeface="Georgia"/>
              </a:rPr>
              <a:t>Audience s</a:t>
            </a:r>
            <a:r>
              <a:rPr lang="en" sz="1800" b="0" i="0" u="none" strike="noStrike" cap="none">
                <a:solidFill>
                  <a:schemeClr val="dk1"/>
                </a:solidFill>
                <a:latin typeface="Georgia"/>
                <a:ea typeface="Georgia"/>
                <a:cs typeface="Georgia"/>
                <a:sym typeface="Georgia"/>
              </a:rPr>
              <a:t>takeholder(s) involved:</a:t>
            </a:r>
            <a:endParaRPr sz="1800"/>
          </a:p>
          <a:p>
            <a:pPr marL="609600" marR="0" lvl="1" indent="-177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Who is the presentation for? </a:t>
            </a:r>
            <a:endParaRPr sz="1800"/>
          </a:p>
          <a:p>
            <a:pPr marL="609600" marR="0" lvl="1" indent="-177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Identify </a:t>
            </a:r>
            <a:r>
              <a:rPr lang="en" sz="1800">
                <a:solidFill>
                  <a:schemeClr val="dk1"/>
                </a:solidFill>
                <a:latin typeface="Georgia"/>
                <a:ea typeface="Georgia"/>
                <a:cs typeface="Georgia"/>
                <a:sym typeface="Georgia"/>
              </a:rPr>
              <a:t>all key</a:t>
            </a:r>
            <a:r>
              <a:rPr lang="en" sz="1800" b="0" i="0" u="none" strike="noStrike" cap="none">
                <a:solidFill>
                  <a:schemeClr val="dk1"/>
                </a:solidFill>
                <a:latin typeface="Georgia"/>
                <a:ea typeface="Georgia"/>
                <a:cs typeface="Georgia"/>
                <a:sym typeface="Georgia"/>
              </a:rPr>
              <a:t> decision makers</a:t>
            </a:r>
            <a:r>
              <a:rPr lang="en" sz="1800">
                <a:solidFill>
                  <a:schemeClr val="dk1"/>
                </a:solidFill>
                <a:latin typeface="Georgia"/>
                <a:ea typeface="Georgia"/>
                <a:cs typeface="Georgia"/>
                <a:sym typeface="Georgia"/>
              </a:rPr>
              <a:t>.</a:t>
            </a:r>
            <a:endParaRPr sz="1800" b="0" i="0" u="none" strike="noStrike" cap="none">
              <a:solidFill>
                <a:schemeClr val="dk1"/>
              </a:solidFill>
              <a:latin typeface="Georgia"/>
              <a:ea typeface="Georgia"/>
              <a:cs typeface="Georgia"/>
              <a:sym typeface="Georgia"/>
            </a:endParaRPr>
          </a:p>
          <a:p>
            <a:pPr marL="469900" marR="0" lvl="1" indent="63500" algn="l" rtl="0">
              <a:lnSpc>
                <a:spcPct val="120000"/>
              </a:lnSpc>
              <a:spcBef>
                <a:spcPts val="0"/>
              </a:spcBef>
              <a:spcAft>
                <a:spcPts val="0"/>
              </a:spcAft>
              <a:buClr>
                <a:schemeClr val="dk1"/>
              </a:buClr>
              <a:buSzPts val="2000"/>
              <a:buFont typeface="Georgia"/>
              <a:buNone/>
            </a:pP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7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1965" name="Shape 1965"/>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STORY MAP</a:t>
            </a:r>
            <a:endParaRPr sz="1000"/>
          </a:p>
        </p:txBody>
      </p:sp>
      <p:pic>
        <p:nvPicPr>
          <p:cNvPr id="1966" name="Shape 1966"/>
          <p:cNvPicPr preferRelativeResize="0"/>
          <p:nvPr/>
        </p:nvPicPr>
        <p:blipFill rotWithShape="1">
          <a:blip r:embed="rId3">
            <a:alphaModFix/>
          </a:blip>
          <a:srcRect/>
          <a:stretch/>
        </p:blipFill>
        <p:spPr>
          <a:xfrm>
            <a:off x="5875805" y="925002"/>
            <a:ext cx="3194789" cy="41513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Shape 1971"/>
          <p:cNvSpPr txBox="1">
            <a:spLocks noGrp="1"/>
          </p:cNvSpPr>
          <p:nvPr>
            <p:ph type="body" idx="1"/>
          </p:nvPr>
        </p:nvSpPr>
        <p:spPr>
          <a:xfrm>
            <a:off x="446484" y="974465"/>
            <a:ext cx="5346844" cy="4052395"/>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Font typeface="Georgia"/>
              <a:buNone/>
            </a:pPr>
            <a:r>
              <a:rPr lang="en" sz="1800" b="1" i="0" u="none" strike="noStrike" cap="none">
                <a:solidFill>
                  <a:schemeClr val="dk1"/>
                </a:solidFill>
                <a:latin typeface="Georgia"/>
                <a:ea typeface="Georgia"/>
                <a:cs typeface="Georgia"/>
                <a:sym typeface="Georgia"/>
              </a:rPr>
              <a:t>Problem</a:t>
            </a:r>
            <a:br>
              <a:rPr lang="en" sz="1800" b="1">
                <a:solidFill>
                  <a:schemeClr val="dk1"/>
                </a:solidFill>
                <a:latin typeface="Georgia"/>
                <a:ea typeface="Georgia"/>
                <a:cs typeface="Georgia"/>
                <a:sym typeface="Georgia"/>
              </a:rPr>
            </a:br>
            <a:br>
              <a:rPr lang="en" sz="1800">
                <a:solidFill>
                  <a:schemeClr val="dk1"/>
                </a:solidFill>
                <a:latin typeface="Georgia"/>
                <a:ea typeface="Georgia"/>
                <a:cs typeface="Georgia"/>
                <a:sym typeface="Georgia"/>
              </a:rPr>
            </a:br>
            <a:r>
              <a:rPr lang="en" sz="1800">
                <a:solidFill>
                  <a:schemeClr val="dk1"/>
                </a:solidFill>
                <a:latin typeface="Georgia"/>
                <a:ea typeface="Georgia"/>
                <a:cs typeface="Georgia"/>
                <a:sym typeface="Georgia"/>
              </a:rPr>
              <a:t>The issues and opportunities at-hand:</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Motivations?</a:t>
            </a:r>
            <a:endParaRPr sz="1800">
              <a:solidFill>
                <a:schemeClr val="dk1"/>
              </a:solidFill>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Pain points? </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Opportunities?</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Hypothesis?</a:t>
            </a:r>
            <a:endParaRPr sz="1800" b="0" i="0" u="none" strike="noStrike" cap="none">
              <a:solidFill>
                <a:srgbClr val="000000"/>
              </a:solidFill>
              <a:latin typeface="Georgia"/>
              <a:ea typeface="Georgia"/>
              <a:cs typeface="Georgia"/>
              <a:sym typeface="Georgia"/>
            </a:endParaRPr>
          </a:p>
        </p:txBody>
      </p:sp>
      <p:sp>
        <p:nvSpPr>
          <p:cNvPr id="1972" name="Shape 1972"/>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STORY MAP</a:t>
            </a:r>
            <a:endParaRPr sz="1000"/>
          </a:p>
        </p:txBody>
      </p:sp>
      <p:pic>
        <p:nvPicPr>
          <p:cNvPr id="1973" name="Shape 1973"/>
          <p:cNvPicPr preferRelativeResize="0"/>
          <p:nvPr/>
        </p:nvPicPr>
        <p:blipFill rotWithShape="1">
          <a:blip r:embed="rId3">
            <a:alphaModFix/>
          </a:blip>
          <a:srcRect/>
          <a:stretch/>
        </p:blipFill>
        <p:spPr>
          <a:xfrm>
            <a:off x="5875805" y="925002"/>
            <a:ext cx="3194789" cy="41513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Shape 1978"/>
          <p:cNvSpPr txBox="1">
            <a:spLocks noGrp="1"/>
          </p:cNvSpPr>
          <p:nvPr>
            <p:ph type="body" idx="1"/>
          </p:nvPr>
        </p:nvSpPr>
        <p:spPr>
          <a:xfrm>
            <a:off x="446475" y="924900"/>
            <a:ext cx="5273700" cy="41514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Font typeface="Georgia"/>
              <a:buNone/>
            </a:pPr>
            <a:r>
              <a:rPr lang="en" sz="1800" b="1" i="0" u="none" strike="noStrike" cap="none">
                <a:solidFill>
                  <a:schemeClr val="dk1"/>
                </a:solidFill>
                <a:latin typeface="Georgia"/>
                <a:ea typeface="Georgia"/>
                <a:cs typeface="Georgia"/>
                <a:sym typeface="Georgia"/>
              </a:rPr>
              <a:t>Plot/Events</a:t>
            </a:r>
            <a:br>
              <a:rPr lang="en" sz="1800" b="1">
                <a:solidFill>
                  <a:schemeClr val="dk1"/>
                </a:solidFill>
                <a:latin typeface="Georgia"/>
                <a:ea typeface="Georgia"/>
                <a:cs typeface="Georgia"/>
                <a:sym typeface="Georgia"/>
              </a:rPr>
            </a:br>
            <a:br>
              <a:rPr lang="en" sz="1800" b="1">
                <a:solidFill>
                  <a:schemeClr val="dk1"/>
                </a:solidFill>
                <a:latin typeface="Georgia"/>
                <a:ea typeface="Georgia"/>
                <a:cs typeface="Georgia"/>
                <a:sym typeface="Georgia"/>
              </a:rPr>
            </a:br>
            <a:r>
              <a:rPr lang="en" sz="1800">
                <a:solidFill>
                  <a:schemeClr val="dk1"/>
                </a:solidFill>
                <a:latin typeface="Georgia"/>
                <a:ea typeface="Georgia"/>
                <a:cs typeface="Georgia"/>
                <a:sym typeface="Georgia"/>
              </a:rPr>
              <a:t>Process, considerations, actions taken:</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What did you do to solve these problems?</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What was the timeline of your approach? </a:t>
            </a:r>
            <a:endParaRPr sz="1800">
              <a:solidFill>
                <a:schemeClr val="dk1"/>
              </a:solidFill>
              <a:latin typeface="Georgia"/>
              <a:ea typeface="Georgia"/>
              <a:cs typeface="Georgia"/>
              <a:sym typeface="Georgia"/>
            </a:endParaRPr>
          </a:p>
          <a:p>
            <a:pPr marL="609600" lvl="1" indent="-177800"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Explain your process in terms your audience can easily understand</a:t>
            </a:r>
            <a:endParaRPr sz="1800">
              <a:solidFill>
                <a:schemeClr val="dk1"/>
              </a:solidFill>
              <a:latin typeface="Georgia"/>
              <a:ea typeface="Georgia"/>
              <a:cs typeface="Georgia"/>
              <a:sym typeface="Georgia"/>
            </a:endParaRPr>
          </a:p>
          <a:p>
            <a:pPr marL="0" marR="0" lvl="0" indent="0" algn="l" rtl="0">
              <a:lnSpc>
                <a:spcPct val="120000"/>
              </a:lnSpc>
              <a:spcBef>
                <a:spcPts val="0"/>
              </a:spcBef>
              <a:spcAft>
                <a:spcPts val="0"/>
              </a:spcAft>
              <a:buNone/>
            </a:pPr>
            <a:endParaRPr sz="1800"/>
          </a:p>
          <a:p>
            <a:pPr marL="406400" marR="0" lvl="1" indent="0" algn="l" rtl="0">
              <a:lnSpc>
                <a:spcPct val="120000"/>
              </a:lnSpc>
              <a:spcBef>
                <a:spcPts val="0"/>
              </a:spcBef>
              <a:spcAft>
                <a:spcPts val="0"/>
              </a:spcAft>
              <a:buClr>
                <a:schemeClr val="dk1"/>
              </a:buClr>
              <a:buFont typeface="Merriweather Sans"/>
              <a:buNone/>
            </a:pP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7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1979" name="Shape 1979"/>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STORY MAP</a:t>
            </a:r>
            <a:endParaRPr sz="1000"/>
          </a:p>
        </p:txBody>
      </p:sp>
      <p:pic>
        <p:nvPicPr>
          <p:cNvPr id="1980" name="Shape 1980"/>
          <p:cNvPicPr preferRelativeResize="0"/>
          <p:nvPr/>
        </p:nvPicPr>
        <p:blipFill rotWithShape="1">
          <a:blip r:embed="rId3">
            <a:alphaModFix/>
          </a:blip>
          <a:srcRect/>
          <a:stretch/>
        </p:blipFill>
        <p:spPr>
          <a:xfrm>
            <a:off x="5875805" y="925002"/>
            <a:ext cx="3194700" cy="4151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Shape 1985"/>
          <p:cNvSpPr txBox="1">
            <a:spLocks noGrp="1"/>
          </p:cNvSpPr>
          <p:nvPr>
            <p:ph type="body" idx="1"/>
          </p:nvPr>
        </p:nvSpPr>
        <p:spPr>
          <a:xfrm>
            <a:off x="446484" y="974493"/>
            <a:ext cx="5346900" cy="40524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Font typeface="Georgia"/>
              <a:buNone/>
            </a:pPr>
            <a:r>
              <a:rPr lang="en" sz="1800" b="1" i="0" u="none" strike="noStrike" cap="none">
                <a:solidFill>
                  <a:schemeClr val="dk1"/>
                </a:solidFill>
                <a:latin typeface="Georgia"/>
                <a:ea typeface="Georgia"/>
                <a:cs typeface="Georgia"/>
                <a:sym typeface="Georgia"/>
              </a:rPr>
              <a:t>Resolution </a:t>
            </a:r>
            <a:br>
              <a:rPr lang="en" sz="1800" b="1" i="0" u="none" strike="noStrike" cap="none">
                <a:solidFill>
                  <a:schemeClr val="dk1"/>
                </a:solidFill>
                <a:latin typeface="Georgia"/>
                <a:ea typeface="Georgia"/>
                <a:cs typeface="Georgia"/>
                <a:sym typeface="Georgia"/>
              </a:rPr>
            </a:br>
            <a:br>
              <a:rPr lang="en" sz="1800" b="1"/>
            </a:br>
            <a:r>
              <a:rPr lang="en" sz="1800">
                <a:solidFill>
                  <a:schemeClr val="dk1"/>
                </a:solidFill>
                <a:latin typeface="Georgia"/>
                <a:ea typeface="Georgia"/>
                <a:cs typeface="Georgia"/>
                <a:sym typeface="Georgia"/>
              </a:rPr>
              <a:t>What should be done?</a:t>
            </a:r>
            <a:endParaRPr sz="1800">
              <a:solidFill>
                <a:schemeClr val="dk1"/>
              </a:solidFill>
              <a:latin typeface="Georgia"/>
              <a:ea typeface="Georgia"/>
              <a:cs typeface="Georgia"/>
              <a:sym typeface="Georgia"/>
            </a:endParaRPr>
          </a:p>
          <a:p>
            <a:pPr marL="469900" marR="0" lvl="1" indent="-50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What are your recommendations?</a:t>
            </a:r>
            <a:endParaRPr sz="1800"/>
          </a:p>
          <a:p>
            <a:pPr marL="469900" marR="0" lvl="1" indent="-50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Include your assumptions</a:t>
            </a:r>
            <a:r>
              <a:rPr lang="en" sz="1800">
                <a:solidFill>
                  <a:schemeClr val="dk1"/>
                </a:solidFill>
                <a:latin typeface="Georgia"/>
                <a:ea typeface="Georgia"/>
                <a:cs typeface="Georgia"/>
                <a:sym typeface="Georgia"/>
              </a:rPr>
              <a:t>.</a:t>
            </a:r>
            <a:endParaRPr sz="1800"/>
          </a:p>
          <a:p>
            <a:pPr marL="469900" marR="0" lvl="1" indent="-50800" algn="l"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Is a</a:t>
            </a:r>
            <a:r>
              <a:rPr lang="en" sz="1800" b="0" i="0" u="none" strike="noStrike" cap="none">
                <a:solidFill>
                  <a:schemeClr val="dk1"/>
                </a:solidFill>
                <a:latin typeface="Georgia"/>
                <a:ea typeface="Georgia"/>
                <a:cs typeface="Georgia"/>
                <a:sym typeface="Georgia"/>
              </a:rPr>
              <a:t>ny additional data needed?</a:t>
            </a:r>
            <a:br>
              <a:rPr lang="en" sz="1800" b="0" i="0" u="none" strike="noStrike" cap="none">
                <a:solidFill>
                  <a:schemeClr val="dk1"/>
                </a:solidFill>
                <a:latin typeface="Georgia"/>
                <a:ea typeface="Georgia"/>
                <a:cs typeface="Georgia"/>
                <a:sym typeface="Georgia"/>
              </a:rPr>
            </a:br>
            <a:endParaRPr sz="1800"/>
          </a:p>
          <a:p>
            <a:pPr marL="0" marR="0" lvl="0" indent="0" algn="l" rtl="0">
              <a:lnSpc>
                <a:spcPct val="120000"/>
              </a:lnSpc>
              <a:spcBef>
                <a:spcPts val="0"/>
              </a:spcBef>
              <a:spcAft>
                <a:spcPts val="0"/>
              </a:spcAft>
              <a:buNone/>
            </a:pPr>
            <a:r>
              <a:rPr lang="en" sz="1800">
                <a:solidFill>
                  <a:schemeClr val="dk1"/>
                </a:solidFill>
                <a:latin typeface="Georgia"/>
                <a:ea typeface="Georgia"/>
                <a:cs typeface="Georgia"/>
                <a:sym typeface="Georgia"/>
              </a:rPr>
              <a:t>Communicate your results</a:t>
            </a:r>
            <a:endParaRPr sz="1800"/>
          </a:p>
          <a:p>
            <a:pPr marL="469900" marR="0" lvl="1" indent="-50800" algn="l" rtl="0">
              <a:lnSpc>
                <a:spcPct val="12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 Use visuals</a:t>
            </a:r>
            <a:r>
              <a:rPr lang="en" sz="1800" b="0" i="0" u="none" strike="noStrike" cap="none">
                <a:solidFill>
                  <a:schemeClr val="dk1"/>
                </a:solidFill>
                <a:latin typeface="Georgia"/>
                <a:ea typeface="Georgia"/>
                <a:cs typeface="Georgia"/>
                <a:sym typeface="Georgia"/>
              </a:rPr>
              <a:t>.</a:t>
            </a:r>
            <a:endParaRPr sz="1800"/>
          </a:p>
          <a:p>
            <a:pPr marL="469900" marR="0" lvl="1" indent="-50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 Customize </a:t>
            </a:r>
            <a:r>
              <a:rPr lang="en" sz="1800">
                <a:solidFill>
                  <a:schemeClr val="dk1"/>
                </a:solidFill>
                <a:latin typeface="Georgia"/>
                <a:ea typeface="Georgia"/>
                <a:cs typeface="Georgia"/>
                <a:sym typeface="Georgia"/>
              </a:rPr>
              <a:t>this</a:t>
            </a:r>
            <a:r>
              <a:rPr lang="en" sz="1800" b="0" i="0" u="none" strike="noStrike" cap="none">
                <a:solidFill>
                  <a:schemeClr val="dk1"/>
                </a:solidFill>
                <a:latin typeface="Georgia"/>
                <a:ea typeface="Georgia"/>
                <a:cs typeface="Georgia"/>
                <a:sym typeface="Georgia"/>
              </a:rPr>
              <a:t> </a:t>
            </a:r>
            <a:r>
              <a:rPr lang="en" sz="1800">
                <a:solidFill>
                  <a:schemeClr val="dk1"/>
                </a:solidFill>
                <a:latin typeface="Georgia"/>
                <a:ea typeface="Georgia"/>
                <a:cs typeface="Georgia"/>
                <a:sym typeface="Georgia"/>
              </a:rPr>
              <a:t>for your</a:t>
            </a:r>
            <a:r>
              <a:rPr lang="en" sz="1800" b="0" i="0" u="none" strike="noStrike" cap="none">
                <a:solidFill>
                  <a:schemeClr val="dk1"/>
                </a:solidFill>
                <a:latin typeface="Georgia"/>
                <a:ea typeface="Georgia"/>
                <a:cs typeface="Georgia"/>
                <a:sym typeface="Georgia"/>
              </a:rPr>
              <a:t> audience.</a:t>
            </a:r>
            <a:endParaRPr sz="1800"/>
          </a:p>
          <a:p>
            <a:pPr marL="469900" marR="0" lvl="1" indent="-50800" algn="l" rtl="0">
              <a:lnSpc>
                <a:spcPct val="120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 </a:t>
            </a:r>
            <a:r>
              <a:rPr lang="en" sz="1800">
                <a:solidFill>
                  <a:schemeClr val="dk1"/>
                </a:solidFill>
                <a:latin typeface="Georgia"/>
                <a:ea typeface="Georgia"/>
                <a:cs typeface="Georgia"/>
                <a:sym typeface="Georgia"/>
              </a:rPr>
              <a:t>Make your data the focus</a:t>
            </a:r>
            <a:r>
              <a:rPr lang="en" sz="1800" b="0" i="0" u="none" strike="noStrike" cap="none">
                <a:solidFill>
                  <a:schemeClr val="dk1"/>
                </a:solidFill>
                <a:latin typeface="Georgia"/>
                <a:ea typeface="Georgia"/>
                <a:cs typeface="Georgia"/>
                <a:sym typeface="Georgia"/>
              </a:rPr>
              <a:t>.</a:t>
            </a:r>
            <a:endParaRPr sz="1800"/>
          </a:p>
          <a:p>
            <a:pPr marL="0" marR="0" lvl="0" indent="0" algn="l" rtl="0">
              <a:lnSpc>
                <a:spcPct val="100000"/>
              </a:lnSpc>
              <a:spcBef>
                <a:spcPts val="700"/>
              </a:spcBef>
              <a:spcAft>
                <a:spcPts val="0"/>
              </a:spcAft>
              <a:buClr>
                <a:srgbClr val="000000"/>
              </a:buClr>
              <a:buFont typeface="Arial"/>
              <a:buNone/>
            </a:pPr>
            <a:endParaRPr sz="1800" b="0" i="0" u="none" strike="noStrike" cap="none">
              <a:solidFill>
                <a:srgbClr val="000000"/>
              </a:solidFill>
              <a:latin typeface="Georgia"/>
              <a:ea typeface="Georgia"/>
              <a:cs typeface="Georgia"/>
              <a:sym typeface="Georgia"/>
            </a:endParaRPr>
          </a:p>
        </p:txBody>
      </p:sp>
      <p:sp>
        <p:nvSpPr>
          <p:cNvPr id="1986" name="Shape 1986"/>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STORY MAP</a:t>
            </a:r>
            <a:endParaRPr sz="1000"/>
          </a:p>
        </p:txBody>
      </p:sp>
      <p:pic>
        <p:nvPicPr>
          <p:cNvPr id="1987" name="Shape 1987"/>
          <p:cNvPicPr preferRelativeResize="0"/>
          <p:nvPr/>
        </p:nvPicPr>
        <p:blipFill rotWithShape="1">
          <a:blip r:embed="rId3">
            <a:alphaModFix/>
          </a:blip>
          <a:srcRect/>
          <a:stretch/>
        </p:blipFill>
        <p:spPr>
          <a:xfrm>
            <a:off x="5875805" y="925002"/>
            <a:ext cx="3194700" cy="4151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Shape 1992"/>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PRESENTATION CANVAS</a:t>
            </a:r>
            <a:endParaRPr sz="1000"/>
          </a:p>
        </p:txBody>
      </p:sp>
      <p:pic>
        <p:nvPicPr>
          <p:cNvPr id="1993" name="Shape 1993"/>
          <p:cNvPicPr preferRelativeResize="0"/>
          <p:nvPr/>
        </p:nvPicPr>
        <p:blipFill rotWithShape="1">
          <a:blip r:embed="rId3">
            <a:alphaModFix/>
          </a:blip>
          <a:srcRect/>
          <a:stretch/>
        </p:blipFill>
        <p:spPr>
          <a:xfrm>
            <a:off x="446475" y="1008175"/>
            <a:ext cx="8276700" cy="381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Shape 1657"/>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DATA NARRATIVES</a:t>
            </a:r>
            <a:endParaRPr sz="1000"/>
          </a:p>
        </p:txBody>
      </p:sp>
      <p:sp>
        <p:nvSpPr>
          <p:cNvPr id="1658" name="Shape 1658"/>
          <p:cNvSpPr txBox="1">
            <a:spLocks noGrp="1"/>
          </p:cNvSpPr>
          <p:nvPr>
            <p:ph type="title"/>
          </p:nvPr>
        </p:nvSpPr>
        <p:spPr>
          <a:xfrm>
            <a:off x="446484" y="1037645"/>
            <a:ext cx="8251031" cy="500932"/>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Font typeface="Oswald"/>
              <a:buNone/>
            </a:pPr>
            <a:r>
              <a:rPr lang="en" sz="3800" b="1" i="0" u="none" strike="noStrike" cap="none">
                <a:solidFill>
                  <a:srgbClr val="000000"/>
                </a:solidFill>
                <a:latin typeface="Oswald"/>
                <a:ea typeface="Oswald"/>
                <a:cs typeface="Oswald"/>
                <a:sym typeface="Oswald"/>
              </a:rPr>
              <a:t>LEARNING OBJECTIVES</a:t>
            </a:r>
            <a:endParaRPr sz="1000"/>
          </a:p>
        </p:txBody>
      </p:sp>
      <p:sp>
        <p:nvSpPr>
          <p:cNvPr id="1659" name="Shape 1659"/>
          <p:cNvSpPr txBox="1">
            <a:spLocks noGrp="1"/>
          </p:cNvSpPr>
          <p:nvPr>
            <p:ph type="body" idx="1"/>
          </p:nvPr>
        </p:nvSpPr>
        <p:spPr>
          <a:xfrm>
            <a:off x="444414" y="1699591"/>
            <a:ext cx="8251032" cy="2683564"/>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600" dirty="0">
                <a:solidFill>
                  <a:schemeClr val="dk1"/>
                </a:solidFill>
                <a:latin typeface="Georgia"/>
                <a:ea typeface="Georgia"/>
                <a:cs typeface="Georgia"/>
                <a:sym typeface="Georgia"/>
              </a:rPr>
              <a:t>In today’s lesson, we will:</a:t>
            </a:r>
            <a:br>
              <a:rPr lang="en" sz="1600" dirty="0">
                <a:solidFill>
                  <a:schemeClr val="dk1"/>
                </a:solidFill>
                <a:latin typeface="Georgia"/>
                <a:ea typeface="Georgia"/>
                <a:cs typeface="Georgia"/>
                <a:sym typeface="Georgia"/>
              </a:rPr>
            </a:br>
            <a:endParaRPr sz="1600" dirty="0">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chemeClr val="dk1"/>
              </a:buClr>
              <a:buSzPts val="1600"/>
              <a:buFont typeface="Georgia"/>
              <a:buAutoNum type="arabicPeriod"/>
            </a:pPr>
            <a:r>
              <a:rPr lang="en" sz="1600" dirty="0">
                <a:solidFill>
                  <a:schemeClr val="dk1"/>
                </a:solidFill>
                <a:latin typeface="Georgia"/>
                <a:ea typeface="Georgia"/>
                <a:cs typeface="Georgia"/>
                <a:sym typeface="Georgia"/>
              </a:rPr>
              <a:t>Explain our Data Analysis course objectives and tools.</a:t>
            </a:r>
            <a:endParaRPr sz="1600" dirty="0">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chemeClr val="dk1"/>
              </a:buClr>
              <a:buSzPts val="1600"/>
              <a:buFont typeface="Georgia"/>
              <a:buAutoNum type="arabicPeriod"/>
            </a:pPr>
            <a:r>
              <a:rPr lang="en" sz="1600" dirty="0">
                <a:solidFill>
                  <a:schemeClr val="dk1"/>
                </a:solidFill>
                <a:latin typeface="Georgia"/>
                <a:ea typeface="Georgia"/>
                <a:cs typeface="Georgia"/>
                <a:sym typeface="Georgia"/>
              </a:rPr>
              <a:t>Explore the Data Framework and iterative problem-solving.</a:t>
            </a:r>
            <a:endParaRPr sz="1600" dirty="0">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chemeClr val="dk1"/>
              </a:buClr>
              <a:buSzPts val="1600"/>
              <a:buFont typeface="Georgia"/>
              <a:buAutoNum type="arabicPeriod"/>
            </a:pPr>
            <a:r>
              <a:rPr lang="en" sz="1600" dirty="0">
                <a:solidFill>
                  <a:schemeClr val="dk1"/>
                </a:solidFill>
                <a:latin typeface="Georgia"/>
                <a:ea typeface="Georgia"/>
                <a:cs typeface="Georgia"/>
                <a:sym typeface="Georgia"/>
              </a:rPr>
              <a:t>Discuss the value and impact of data-driven decision making.</a:t>
            </a:r>
            <a:endParaRPr sz="1600" dirty="0">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chemeClr val="dk1"/>
              </a:buClr>
              <a:buSzPts val="1600"/>
              <a:buFont typeface="Georgia"/>
              <a:buAutoNum type="arabicPeriod"/>
            </a:pPr>
            <a:r>
              <a:rPr lang="en" sz="1600">
                <a:solidFill>
                  <a:schemeClr val="dk1"/>
                </a:solidFill>
                <a:latin typeface="Georgia"/>
                <a:ea typeface="Georgia"/>
                <a:cs typeface="Georgia"/>
                <a:sym typeface="Georgia"/>
              </a:rPr>
              <a:t>Introduce </a:t>
            </a:r>
            <a:r>
              <a:rPr lang="en" sz="1600" b="0" i="0" u="none" strike="noStrike" cap="none">
                <a:solidFill>
                  <a:schemeClr val="dk1"/>
                </a:solidFill>
                <a:latin typeface="Georgia"/>
                <a:ea typeface="Georgia"/>
                <a:cs typeface="Georgia"/>
                <a:sym typeface="Georgia"/>
              </a:rPr>
              <a:t>Project </a:t>
            </a:r>
            <a:r>
              <a:rPr lang="en" sz="1600" b="0" i="0" u="none" strike="noStrike" cap="none" dirty="0">
                <a:solidFill>
                  <a:schemeClr val="dk1"/>
                </a:solidFill>
                <a:latin typeface="Georgia"/>
                <a:ea typeface="Georgia"/>
                <a:cs typeface="Georgia"/>
                <a:sym typeface="Georgia"/>
              </a:rPr>
              <a:t>1 </a:t>
            </a:r>
            <a:endParaRPr sz="1600" dirty="0"/>
          </a:p>
          <a:p>
            <a:pPr marL="457200" marR="0" lvl="0" indent="-330200" algn="l" rtl="0">
              <a:lnSpc>
                <a:spcPct val="115000"/>
              </a:lnSpc>
              <a:spcBef>
                <a:spcPts val="0"/>
              </a:spcBef>
              <a:spcAft>
                <a:spcPts val="0"/>
              </a:spcAft>
              <a:buClr>
                <a:schemeClr val="dk1"/>
              </a:buClr>
              <a:buSzPts val="1600"/>
              <a:buFont typeface="Georgia"/>
              <a:buAutoNum type="arabicPeriod"/>
            </a:pPr>
            <a:r>
              <a:rPr lang="en" sz="1600" dirty="0">
                <a:solidFill>
                  <a:schemeClr val="dk1"/>
                </a:solidFill>
                <a:latin typeface="Georgia"/>
                <a:ea typeface="Georgia"/>
                <a:cs typeface="Georgia"/>
                <a:sym typeface="Georgia"/>
              </a:rPr>
              <a:t>Discuss a b</a:t>
            </a:r>
            <a:r>
              <a:rPr lang="en" sz="1600" b="0" i="0" u="none" strike="noStrike" cap="none" dirty="0">
                <a:solidFill>
                  <a:schemeClr val="dk1"/>
                </a:solidFill>
                <a:latin typeface="Georgia"/>
                <a:ea typeface="Georgia"/>
                <a:cs typeface="Georgia"/>
                <a:sym typeface="Georgia"/>
              </a:rPr>
              <a:t>rief </a:t>
            </a:r>
            <a:r>
              <a:rPr lang="en" sz="1600" dirty="0">
                <a:solidFill>
                  <a:schemeClr val="dk1"/>
                </a:solidFill>
                <a:latin typeface="Georgia"/>
                <a:ea typeface="Georgia"/>
                <a:cs typeface="Georgia"/>
                <a:sym typeface="Georgia"/>
              </a:rPr>
              <a:t>h</a:t>
            </a:r>
            <a:r>
              <a:rPr lang="en" sz="1600" b="0" i="0" u="none" strike="noStrike" cap="none" dirty="0">
                <a:solidFill>
                  <a:schemeClr val="dk1"/>
                </a:solidFill>
                <a:latin typeface="Georgia"/>
                <a:ea typeface="Georgia"/>
                <a:cs typeface="Georgia"/>
                <a:sym typeface="Georgia"/>
              </a:rPr>
              <a:t>istory of </a:t>
            </a:r>
            <a:r>
              <a:rPr lang="en" sz="1600" dirty="0">
                <a:solidFill>
                  <a:schemeClr val="dk1"/>
                </a:solidFill>
                <a:latin typeface="Georgia"/>
                <a:ea typeface="Georgia"/>
                <a:cs typeface="Georgia"/>
                <a:sym typeface="Georgia"/>
              </a:rPr>
              <a:t>v</a:t>
            </a:r>
            <a:r>
              <a:rPr lang="en" sz="1600" b="0" i="0" u="none" strike="noStrike" cap="none" dirty="0">
                <a:solidFill>
                  <a:schemeClr val="dk1"/>
                </a:solidFill>
                <a:latin typeface="Georgia"/>
                <a:ea typeface="Georgia"/>
                <a:cs typeface="Georgia"/>
                <a:sym typeface="Georgia"/>
              </a:rPr>
              <a:t>isual </a:t>
            </a:r>
            <a:r>
              <a:rPr lang="en" sz="1600" dirty="0">
                <a:solidFill>
                  <a:schemeClr val="dk1"/>
                </a:solidFill>
                <a:latin typeface="Georgia"/>
                <a:ea typeface="Georgia"/>
                <a:cs typeface="Georgia"/>
                <a:sym typeface="Georgia"/>
              </a:rPr>
              <a:t>a</a:t>
            </a:r>
            <a:r>
              <a:rPr lang="en" sz="1600" b="0" i="0" u="none" strike="noStrike" cap="none" dirty="0">
                <a:solidFill>
                  <a:schemeClr val="dk1"/>
                </a:solidFill>
                <a:latin typeface="Georgia"/>
                <a:ea typeface="Georgia"/>
                <a:cs typeface="Georgia"/>
                <a:sym typeface="Georgia"/>
              </a:rPr>
              <a:t>nalytics.</a:t>
            </a:r>
            <a:endParaRPr sz="1600" dirty="0"/>
          </a:p>
          <a:p>
            <a:pPr marL="457200" marR="0" lvl="0" indent="-330200" algn="l" rtl="0">
              <a:lnSpc>
                <a:spcPct val="115000"/>
              </a:lnSpc>
              <a:spcBef>
                <a:spcPts val="0"/>
              </a:spcBef>
              <a:spcAft>
                <a:spcPts val="0"/>
              </a:spcAft>
              <a:buClr>
                <a:schemeClr val="dk1"/>
              </a:buClr>
              <a:buSzPts val="1600"/>
              <a:buFont typeface="Georgia"/>
              <a:buAutoNum type="arabicPeriod"/>
            </a:pPr>
            <a:r>
              <a:rPr lang="en" sz="1600" dirty="0">
                <a:solidFill>
                  <a:schemeClr val="dk1"/>
                </a:solidFill>
                <a:latin typeface="Georgia"/>
                <a:ea typeface="Georgia"/>
                <a:cs typeface="Georgia"/>
                <a:sym typeface="Georgia"/>
              </a:rPr>
              <a:t>Survey common p</a:t>
            </a:r>
            <a:r>
              <a:rPr lang="en" sz="1600" b="0" i="0" u="none" strike="noStrike" cap="none" dirty="0">
                <a:solidFill>
                  <a:schemeClr val="dk1"/>
                </a:solidFill>
                <a:latin typeface="Georgia"/>
                <a:ea typeface="Georgia"/>
                <a:cs typeface="Georgia"/>
                <a:sym typeface="Georgia"/>
              </a:rPr>
              <a:t>resentation </a:t>
            </a:r>
            <a:r>
              <a:rPr lang="en" sz="1600" dirty="0">
                <a:solidFill>
                  <a:schemeClr val="dk1"/>
                </a:solidFill>
                <a:latin typeface="Georgia"/>
                <a:ea typeface="Georgia"/>
                <a:cs typeface="Georgia"/>
                <a:sym typeface="Georgia"/>
              </a:rPr>
              <a:t>s</a:t>
            </a:r>
            <a:r>
              <a:rPr lang="en" sz="1600" b="0" i="0" u="none" strike="noStrike" cap="none" dirty="0">
                <a:solidFill>
                  <a:schemeClr val="dk1"/>
                </a:solidFill>
                <a:latin typeface="Georgia"/>
                <a:ea typeface="Georgia"/>
                <a:cs typeface="Georgia"/>
                <a:sym typeface="Georgia"/>
              </a:rPr>
              <a:t>trategies.</a:t>
            </a:r>
            <a:endParaRPr sz="1600" dirty="0">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chemeClr val="dk1"/>
              </a:buClr>
              <a:buSzPts val="1600"/>
              <a:buFont typeface="Georgia"/>
              <a:buAutoNum type="arabicPeriod"/>
            </a:pPr>
            <a:r>
              <a:rPr lang="en" sz="1600" dirty="0">
                <a:solidFill>
                  <a:schemeClr val="dk1"/>
                </a:solidFill>
                <a:latin typeface="Georgia"/>
                <a:ea typeface="Georgia"/>
                <a:cs typeface="Georgia"/>
                <a:sym typeface="Georgia"/>
              </a:rPr>
              <a:t>Practice applying techniques to a sample business case.</a:t>
            </a:r>
            <a:endParaRPr sz="1600" dirty="0">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chemeClr val="dk1"/>
              </a:buClr>
              <a:buSzPts val="1600"/>
              <a:buFont typeface="Georgia"/>
              <a:buAutoNum type="arabicPeriod"/>
            </a:pPr>
            <a:r>
              <a:rPr lang="en" sz="1600" dirty="0">
                <a:solidFill>
                  <a:schemeClr val="dk1"/>
                </a:solidFill>
                <a:latin typeface="Georgia"/>
                <a:ea typeface="Georgia"/>
                <a:cs typeface="Georgia"/>
                <a:sym typeface="Georgia"/>
              </a:rPr>
              <a:t>Defined some methods for selecting appropriate visuals.</a:t>
            </a:r>
            <a:endParaRPr sz="1600" b="0" i="0" u="none" strike="noStrike" cap="none" dirty="0">
              <a:solidFill>
                <a:srgbClr val="000000"/>
              </a:solidFill>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Shape 1998"/>
          <p:cNvSpPr/>
          <p:nvPr/>
        </p:nvSpPr>
        <p:spPr>
          <a:xfrm>
            <a:off x="446470" y="518825"/>
            <a:ext cx="82875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TRADITIONAL NARRATIVE: INFORMING </a:t>
            </a:r>
            <a:r>
              <a:rPr lang="en" sz="2300" b="1">
                <a:latin typeface="Oswald"/>
                <a:ea typeface="Oswald"/>
                <a:cs typeface="Oswald"/>
                <a:sym typeface="Oswald"/>
              </a:rPr>
              <a:t>AN</a:t>
            </a:r>
            <a:r>
              <a:rPr lang="en" sz="2300" b="1" i="0" u="none" strike="noStrike" cap="none">
                <a:solidFill>
                  <a:srgbClr val="000000"/>
                </a:solidFill>
                <a:latin typeface="Oswald"/>
                <a:ea typeface="Oswald"/>
                <a:cs typeface="Oswald"/>
                <a:sym typeface="Oswald"/>
              </a:rPr>
              <a:t> AUDIENCE</a:t>
            </a:r>
            <a:endParaRPr sz="1000"/>
          </a:p>
        </p:txBody>
      </p:sp>
      <p:pic>
        <p:nvPicPr>
          <p:cNvPr id="1999" name="Shape 1999"/>
          <p:cNvPicPr preferRelativeResize="0"/>
          <p:nvPr/>
        </p:nvPicPr>
        <p:blipFill rotWithShape="1">
          <a:blip r:embed="rId3">
            <a:alphaModFix/>
          </a:blip>
          <a:srcRect b="37500"/>
          <a:stretch/>
        </p:blipFill>
        <p:spPr>
          <a:xfrm>
            <a:off x="496100" y="911125"/>
            <a:ext cx="8201400" cy="2451300"/>
          </a:xfrm>
          <a:prstGeom prst="rect">
            <a:avLst/>
          </a:prstGeom>
          <a:noFill/>
          <a:ln>
            <a:noFill/>
          </a:ln>
        </p:spPr>
      </p:pic>
      <p:sp>
        <p:nvSpPr>
          <p:cNvPr id="2000" name="Shape 2000"/>
          <p:cNvSpPr txBox="1">
            <a:spLocks noGrp="1"/>
          </p:cNvSpPr>
          <p:nvPr>
            <p:ph type="body" idx="1"/>
          </p:nvPr>
        </p:nvSpPr>
        <p:spPr>
          <a:xfrm>
            <a:off x="446625" y="3501899"/>
            <a:ext cx="8250900" cy="1263300"/>
          </a:xfrm>
          <a:prstGeom prst="rect">
            <a:avLst/>
          </a:prstGeom>
          <a:noFill/>
          <a:ln>
            <a:noFill/>
          </a:ln>
        </p:spPr>
        <p:txBody>
          <a:bodyPr spcFirstLastPara="1" wrap="square" lIns="0" tIns="0" rIns="0" bIns="0" anchor="t" anchorCtr="0">
            <a:noAutofit/>
          </a:bodyPr>
          <a:lstStyle/>
          <a:p>
            <a:pPr marL="457200" lvl="0" indent="-317500" rtl="0">
              <a:lnSpc>
                <a:spcPct val="12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  “Situation:” This is the current state; define the problem(s).</a:t>
            </a:r>
            <a:endParaRPr sz="1400">
              <a:solidFill>
                <a:schemeClr val="dk1"/>
              </a:solidFill>
              <a:latin typeface="Georgia"/>
              <a:ea typeface="Georgia"/>
              <a:cs typeface="Georgia"/>
              <a:sym typeface="Georgia"/>
            </a:endParaRPr>
          </a:p>
          <a:p>
            <a:pPr marL="457200" lvl="0" indent="-317500" rtl="0">
              <a:lnSpc>
                <a:spcPct val="12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  “Complication:” Contextualize the problem with details.</a:t>
            </a:r>
            <a:endParaRPr sz="1400">
              <a:solidFill>
                <a:schemeClr val="dk1"/>
              </a:solidFill>
            </a:endParaRPr>
          </a:p>
          <a:p>
            <a:pPr marL="457200" lvl="0" indent="-317500" rtl="0">
              <a:lnSpc>
                <a:spcPct val="12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  “Question:” Given these barriers, what should be done?</a:t>
            </a:r>
            <a:endParaRPr sz="1400">
              <a:solidFill>
                <a:schemeClr val="dk1"/>
              </a:solidFill>
              <a:latin typeface="Georgia"/>
              <a:ea typeface="Georgia"/>
              <a:cs typeface="Georgia"/>
              <a:sym typeface="Georgia"/>
            </a:endParaRPr>
          </a:p>
          <a:p>
            <a:pPr marL="457200" lvl="0" indent="-317500" rtl="0">
              <a:lnSpc>
                <a:spcPct val="12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  “Answer:” Your call to action or methods, framed as the solution.</a:t>
            </a:r>
            <a:endParaRPr sz="1400">
              <a:solidFill>
                <a:schemeClr val="dk1"/>
              </a:solidFill>
              <a:latin typeface="Georgia"/>
              <a:ea typeface="Georgia"/>
              <a:cs typeface="Georgia"/>
              <a:sym typeface="Georg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Shape 2005"/>
          <p:cNvSpPr txBox="1">
            <a:spLocks noGrp="1"/>
          </p:cNvSpPr>
          <p:nvPr>
            <p:ph type="body" idx="1"/>
          </p:nvPr>
        </p:nvSpPr>
        <p:spPr>
          <a:xfrm>
            <a:off x="446625" y="3501899"/>
            <a:ext cx="8250900" cy="1263300"/>
          </a:xfrm>
          <a:prstGeom prst="rect">
            <a:avLst/>
          </a:prstGeom>
          <a:noFill/>
          <a:ln>
            <a:noFill/>
          </a:ln>
        </p:spPr>
        <p:txBody>
          <a:bodyPr spcFirstLastPara="1" wrap="square" lIns="0" tIns="0" rIns="0" bIns="0" anchor="t" anchorCtr="0">
            <a:noAutofit/>
          </a:bodyPr>
          <a:lstStyle/>
          <a:p>
            <a:pPr marL="457200" marR="0" lvl="0" indent="-317500" algn="l" rtl="0">
              <a:lnSpc>
                <a:spcPct val="100000"/>
              </a:lnSpc>
              <a:spcBef>
                <a:spcPts val="0"/>
              </a:spcBef>
              <a:spcAft>
                <a:spcPts val="0"/>
              </a:spcAft>
              <a:buClr>
                <a:srgbClr val="000000"/>
              </a:buClr>
              <a:buSzPts val="1400"/>
              <a:buFont typeface="Georgia"/>
              <a:buChar char="●"/>
            </a:pPr>
            <a:r>
              <a:rPr lang="en" sz="1400" b="0" i="0" u="none" strike="noStrike" cap="none">
                <a:solidFill>
                  <a:schemeClr val="dk1"/>
                </a:solidFill>
                <a:latin typeface="Georgia"/>
                <a:ea typeface="Georgia"/>
                <a:cs typeface="Georgia"/>
                <a:sym typeface="Georgia"/>
              </a:rPr>
              <a:t>“What </a:t>
            </a:r>
            <a:r>
              <a:rPr lang="en" sz="1400">
                <a:solidFill>
                  <a:schemeClr val="dk1"/>
                </a:solidFill>
                <a:latin typeface="Georgia"/>
                <a:ea typeface="Georgia"/>
                <a:cs typeface="Georgia"/>
                <a:sym typeface="Georgia"/>
              </a:rPr>
              <a:t>i</a:t>
            </a:r>
            <a:r>
              <a:rPr lang="en" sz="1400" b="0" i="0" u="none" strike="noStrike" cap="none">
                <a:solidFill>
                  <a:schemeClr val="dk1"/>
                </a:solidFill>
                <a:latin typeface="Georgia"/>
                <a:ea typeface="Georgia"/>
                <a:cs typeface="Georgia"/>
                <a:sym typeface="Georgia"/>
              </a:rPr>
              <a:t>s</a:t>
            </a:r>
            <a:r>
              <a:rPr lang="en" sz="1400">
                <a:solidFill>
                  <a:schemeClr val="dk1"/>
                </a:solidFill>
                <a:latin typeface="Georgia"/>
                <a:ea typeface="Georgia"/>
                <a:cs typeface="Georgia"/>
                <a:sym typeface="Georgia"/>
              </a:rPr>
              <a:t>:</a:t>
            </a:r>
            <a:r>
              <a:rPr lang="en" sz="1400" b="0" i="0" u="none" strike="noStrike" cap="none">
                <a:solidFill>
                  <a:schemeClr val="dk1"/>
                </a:solidFill>
                <a:latin typeface="Georgia"/>
                <a:ea typeface="Georgia"/>
                <a:cs typeface="Georgia"/>
                <a:sym typeface="Georgia"/>
              </a:rPr>
              <a:t>” Establish the problem at-hand.</a:t>
            </a:r>
            <a:endParaRPr sz="1400"/>
          </a:p>
          <a:p>
            <a:pPr marL="457200" marR="0" lvl="0" indent="-317500" algn="l" rtl="0">
              <a:lnSpc>
                <a:spcPct val="120000"/>
              </a:lnSpc>
              <a:spcBef>
                <a:spcPts val="0"/>
              </a:spcBef>
              <a:spcAft>
                <a:spcPts val="0"/>
              </a:spcAft>
              <a:buClr>
                <a:schemeClr val="dk1"/>
              </a:buClr>
              <a:buSzPts val="1400"/>
              <a:buFont typeface="Georgia"/>
              <a:buChar char="●"/>
            </a:pPr>
            <a:r>
              <a:rPr lang="en" sz="1400" b="0" i="0" u="none" strike="noStrike" cap="none">
                <a:solidFill>
                  <a:schemeClr val="dk1"/>
                </a:solidFill>
                <a:latin typeface="Georgia"/>
                <a:ea typeface="Georgia"/>
                <a:cs typeface="Georgia"/>
                <a:sym typeface="Georgia"/>
              </a:rPr>
              <a:t>“What </a:t>
            </a:r>
            <a:r>
              <a:rPr lang="en" sz="1400">
                <a:solidFill>
                  <a:schemeClr val="dk1"/>
                </a:solidFill>
                <a:latin typeface="Georgia"/>
                <a:ea typeface="Georgia"/>
                <a:cs typeface="Georgia"/>
                <a:sym typeface="Georgia"/>
              </a:rPr>
              <a:t>c</a:t>
            </a:r>
            <a:r>
              <a:rPr lang="en" sz="1400" b="0" i="0" u="none" strike="noStrike" cap="none">
                <a:solidFill>
                  <a:schemeClr val="dk1"/>
                </a:solidFill>
                <a:latin typeface="Georgia"/>
                <a:ea typeface="Georgia"/>
                <a:cs typeface="Georgia"/>
                <a:sym typeface="Georgia"/>
              </a:rPr>
              <a:t>ould </a:t>
            </a:r>
            <a:r>
              <a:rPr lang="en" sz="1400">
                <a:solidFill>
                  <a:schemeClr val="dk1"/>
                </a:solidFill>
                <a:latin typeface="Georgia"/>
                <a:ea typeface="Georgia"/>
                <a:cs typeface="Georgia"/>
                <a:sym typeface="Georgia"/>
              </a:rPr>
              <a:t>b</a:t>
            </a:r>
            <a:r>
              <a:rPr lang="en" sz="1400" b="0" i="0" u="none" strike="noStrike" cap="none">
                <a:solidFill>
                  <a:schemeClr val="dk1"/>
                </a:solidFill>
                <a:latin typeface="Georgia"/>
                <a:ea typeface="Georgia"/>
                <a:cs typeface="Georgia"/>
                <a:sym typeface="Georgia"/>
              </a:rPr>
              <a:t>e</a:t>
            </a:r>
            <a:r>
              <a:rPr lang="en" sz="1400">
                <a:solidFill>
                  <a:schemeClr val="dk1"/>
                </a:solidFill>
                <a:latin typeface="Georgia"/>
                <a:ea typeface="Georgia"/>
                <a:cs typeface="Georgia"/>
                <a:sym typeface="Georgia"/>
              </a:rPr>
              <a:t>:</a:t>
            </a:r>
            <a:r>
              <a:rPr lang="en" sz="1400" b="0" i="0" u="none" strike="noStrike" cap="none">
                <a:solidFill>
                  <a:schemeClr val="dk1"/>
                </a:solidFill>
                <a:latin typeface="Georgia"/>
                <a:ea typeface="Georgia"/>
                <a:cs typeface="Georgia"/>
                <a:sym typeface="Georgia"/>
              </a:rPr>
              <a:t>” Communicate</a:t>
            </a:r>
            <a:r>
              <a:rPr lang="en" sz="1400">
                <a:solidFill>
                  <a:schemeClr val="dk1"/>
                </a:solidFill>
                <a:latin typeface="Georgia"/>
                <a:ea typeface="Georgia"/>
                <a:cs typeface="Georgia"/>
                <a:sym typeface="Georgia"/>
              </a:rPr>
              <a:t> a vision, the desired future state.</a:t>
            </a:r>
            <a:endParaRPr sz="1400">
              <a:solidFill>
                <a:schemeClr val="dk1"/>
              </a:solidFill>
              <a:latin typeface="Georgia"/>
              <a:ea typeface="Georgia"/>
              <a:cs typeface="Georgia"/>
              <a:sym typeface="Georgia"/>
            </a:endParaRPr>
          </a:p>
          <a:p>
            <a:pPr marL="457200" marR="0" lvl="0" indent="-317500" algn="l" rtl="0">
              <a:lnSpc>
                <a:spcPct val="12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“Reward:” New opportunities that would be unlocked by this future state.</a:t>
            </a:r>
            <a:endParaRPr sz="1400">
              <a:solidFill>
                <a:schemeClr val="dk1"/>
              </a:solidFill>
              <a:latin typeface="Georgia"/>
              <a:ea typeface="Georgia"/>
              <a:cs typeface="Georgia"/>
              <a:sym typeface="Georgia"/>
            </a:endParaRPr>
          </a:p>
          <a:p>
            <a:pPr marL="457200" marR="0" lvl="0" indent="-317500" algn="l" rtl="0">
              <a:lnSpc>
                <a:spcPct val="12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Point: This structure frames your goals as an opportunity; connecting a specific (data-driven) future state to larger goals or initiatives.</a:t>
            </a:r>
            <a:endParaRPr sz="1400" b="0" i="0" u="none" strike="noStrike" cap="none">
              <a:solidFill>
                <a:srgbClr val="000000"/>
              </a:solidFill>
              <a:latin typeface="Georgia"/>
              <a:ea typeface="Georgia"/>
              <a:cs typeface="Georgia"/>
              <a:sym typeface="Georgia"/>
            </a:endParaRPr>
          </a:p>
        </p:txBody>
      </p:sp>
      <p:sp>
        <p:nvSpPr>
          <p:cNvPr id="2006" name="Shape 2006"/>
          <p:cNvSpPr/>
          <p:nvPr/>
        </p:nvSpPr>
        <p:spPr>
          <a:xfrm>
            <a:off x="446470" y="518825"/>
            <a:ext cx="82512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NONLINEAR NARRATIVE: PERSUADING AN AUDIENCE</a:t>
            </a:r>
            <a:endParaRPr sz="1000"/>
          </a:p>
        </p:txBody>
      </p:sp>
      <p:pic>
        <p:nvPicPr>
          <p:cNvPr id="2007" name="Shape 2007"/>
          <p:cNvPicPr preferRelativeResize="0"/>
          <p:nvPr/>
        </p:nvPicPr>
        <p:blipFill rotWithShape="1">
          <a:blip r:embed="rId3">
            <a:alphaModFix/>
          </a:blip>
          <a:srcRect/>
          <a:stretch/>
        </p:blipFill>
        <p:spPr>
          <a:xfrm>
            <a:off x="446550" y="905700"/>
            <a:ext cx="8250900" cy="2596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Shape 201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PRESENTATION CANVAS</a:t>
            </a:r>
            <a:endParaRPr sz="1000"/>
          </a:p>
        </p:txBody>
      </p:sp>
      <p:grpSp>
        <p:nvGrpSpPr>
          <p:cNvPr id="2013" name="Shape 2013"/>
          <p:cNvGrpSpPr/>
          <p:nvPr/>
        </p:nvGrpSpPr>
        <p:grpSpPr>
          <a:xfrm>
            <a:off x="314274" y="1453483"/>
            <a:ext cx="8515476" cy="2575298"/>
            <a:chOff x="2734800" y="3526780"/>
            <a:chExt cx="7351067" cy="2223151"/>
          </a:xfrm>
        </p:grpSpPr>
        <p:pic>
          <p:nvPicPr>
            <p:cNvPr id="2014" name="Shape 2014"/>
            <p:cNvPicPr preferRelativeResize="0"/>
            <p:nvPr/>
          </p:nvPicPr>
          <p:blipFill rotWithShape="1">
            <a:blip r:embed="rId3">
              <a:alphaModFix/>
            </a:blip>
            <a:srcRect b="26161"/>
            <a:stretch/>
          </p:blipFill>
          <p:spPr>
            <a:xfrm>
              <a:off x="2734800" y="3526780"/>
              <a:ext cx="7351067" cy="1657296"/>
            </a:xfrm>
            <a:prstGeom prst="rect">
              <a:avLst/>
            </a:prstGeom>
            <a:noFill/>
            <a:ln>
              <a:noFill/>
            </a:ln>
          </p:spPr>
        </p:pic>
        <p:sp>
          <p:nvSpPr>
            <p:cNvPr id="2015" name="Shape 2015"/>
            <p:cNvSpPr txBox="1"/>
            <p:nvPr/>
          </p:nvSpPr>
          <p:spPr>
            <a:xfrm>
              <a:off x="4227038"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1200" b="1" i="0" u="none" strike="noStrike" cap="none">
                  <a:solidFill>
                    <a:srgbClr val="000000"/>
                  </a:solidFill>
                  <a:latin typeface="Georgia"/>
                  <a:ea typeface="Georgia"/>
                  <a:cs typeface="Georgia"/>
                  <a:sym typeface="Georgia"/>
                </a:rPr>
                <a:t>Select, import, </a:t>
              </a:r>
              <a:r>
                <a:rPr lang="en" sz="1200" b="1">
                  <a:latin typeface="Georgia"/>
                  <a:ea typeface="Georgia"/>
                  <a:cs typeface="Georgia"/>
                  <a:sym typeface="Georgia"/>
                </a:rPr>
                <a:t>&amp;</a:t>
              </a:r>
              <a:r>
                <a:rPr lang="en" sz="1200" b="1" i="0" u="none" strike="noStrike" cap="none">
                  <a:solidFill>
                    <a:srgbClr val="000000"/>
                  </a:solidFill>
                  <a:latin typeface="Georgia"/>
                  <a:ea typeface="Georgia"/>
                  <a:cs typeface="Georgia"/>
                  <a:sym typeface="Georgia"/>
                </a:rPr>
                <a:t> clean</a:t>
              </a:r>
              <a:r>
                <a:rPr lang="en" sz="1200" b="1">
                  <a:latin typeface="Georgia"/>
                  <a:ea typeface="Georgia"/>
                  <a:cs typeface="Georgia"/>
                  <a:sym typeface="Georgia"/>
                </a:rPr>
                <a:t> relevant </a:t>
              </a:r>
              <a:r>
                <a:rPr lang="en" sz="1200" b="1" i="0" u="none" strike="noStrike" cap="none">
                  <a:solidFill>
                    <a:srgbClr val="000000"/>
                  </a:solidFill>
                  <a:latin typeface="Georgia"/>
                  <a:ea typeface="Georgia"/>
                  <a:cs typeface="Georgia"/>
                  <a:sym typeface="Georgia"/>
                </a:rPr>
                <a:t>data.</a:t>
              </a:r>
              <a:endParaRPr sz="1200">
                <a:latin typeface="Georgia"/>
                <a:ea typeface="Georgia"/>
                <a:cs typeface="Georgia"/>
                <a:sym typeface="Georgia"/>
              </a:endParaRPr>
            </a:p>
          </p:txBody>
        </p:sp>
        <p:sp>
          <p:nvSpPr>
            <p:cNvPr id="2016" name="Shape 2016"/>
            <p:cNvSpPr txBox="1"/>
            <p:nvPr/>
          </p:nvSpPr>
          <p:spPr>
            <a:xfrm>
              <a:off x="5627213"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1200" b="1" i="0" u="none" strike="noStrike" cap="none">
                  <a:solidFill>
                    <a:srgbClr val="000000"/>
                  </a:solidFill>
                  <a:latin typeface="Georgia"/>
                  <a:ea typeface="Georgia"/>
                  <a:cs typeface="Georgia"/>
                  <a:sym typeface="Georgia"/>
                </a:rPr>
                <a:t>Structure, visualize</a:t>
              </a:r>
              <a:br>
                <a:rPr lang="en" sz="1200" b="1" i="0" u="none" strike="noStrike" cap="none">
                  <a:solidFill>
                    <a:srgbClr val="000000"/>
                  </a:solidFill>
                  <a:latin typeface="Georgia"/>
                  <a:ea typeface="Georgia"/>
                  <a:cs typeface="Georgia"/>
                  <a:sym typeface="Georgia"/>
                </a:rPr>
              </a:br>
              <a:r>
                <a:rPr lang="en" sz="1200" b="1">
                  <a:latin typeface="Georgia"/>
                  <a:ea typeface="Georgia"/>
                  <a:cs typeface="Georgia"/>
                  <a:sym typeface="Georgia"/>
                </a:rPr>
                <a:t>&amp;</a:t>
              </a:r>
              <a:r>
                <a:rPr lang="en" sz="1200" b="1" i="0" u="none" strike="noStrike" cap="none">
                  <a:solidFill>
                    <a:srgbClr val="000000"/>
                  </a:solidFill>
                  <a:latin typeface="Georgia"/>
                  <a:ea typeface="Georgia"/>
                  <a:cs typeface="Georgia"/>
                  <a:sym typeface="Georgia"/>
                </a:rPr>
                <a:t> complete</a:t>
              </a:r>
              <a:r>
                <a:rPr lang="en" sz="1200" b="1">
                  <a:latin typeface="Georgia"/>
                  <a:ea typeface="Georgia"/>
                  <a:cs typeface="Georgia"/>
                  <a:sym typeface="Georgia"/>
                </a:rPr>
                <a:t> your </a:t>
              </a:r>
              <a:r>
                <a:rPr lang="en" sz="1200" b="1" i="0" u="none" strike="noStrike" cap="none">
                  <a:solidFill>
                    <a:srgbClr val="000000"/>
                  </a:solidFill>
                  <a:latin typeface="Georgia"/>
                  <a:ea typeface="Georgia"/>
                  <a:cs typeface="Georgia"/>
                  <a:sym typeface="Georgia"/>
                </a:rPr>
                <a:t>analysis.</a:t>
              </a:r>
              <a:endParaRPr sz="1200">
                <a:latin typeface="Georgia"/>
                <a:ea typeface="Georgia"/>
                <a:cs typeface="Georgia"/>
                <a:sym typeface="Georgia"/>
              </a:endParaRPr>
            </a:p>
          </p:txBody>
        </p:sp>
        <p:sp>
          <p:nvSpPr>
            <p:cNvPr id="2017" name="Shape 2017"/>
            <p:cNvSpPr txBox="1"/>
            <p:nvPr/>
          </p:nvSpPr>
          <p:spPr>
            <a:xfrm>
              <a:off x="7027388" y="5265131"/>
              <a:ext cx="15525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1200" b="1">
                  <a:latin typeface="Georgia"/>
                  <a:ea typeface="Georgia"/>
                  <a:cs typeface="Georgia"/>
                  <a:sym typeface="Georgia"/>
                </a:rPr>
                <a:t>Create insights and</a:t>
              </a:r>
              <a:r>
                <a:rPr lang="en" sz="1200" b="1" i="0" u="none" strike="noStrike" cap="none">
                  <a:solidFill>
                    <a:srgbClr val="000000"/>
                  </a:solidFill>
                  <a:latin typeface="Georgia"/>
                  <a:ea typeface="Georgia"/>
                  <a:cs typeface="Georgia"/>
                  <a:sym typeface="Georgia"/>
                </a:rPr>
                <a:t> </a:t>
              </a:r>
              <a:br>
                <a:rPr lang="en" sz="1200" b="1" i="0" u="none" strike="noStrike" cap="none">
                  <a:solidFill>
                    <a:srgbClr val="000000"/>
                  </a:solidFill>
                  <a:latin typeface="Georgia"/>
                  <a:ea typeface="Georgia"/>
                  <a:cs typeface="Georgia"/>
                  <a:sym typeface="Georgia"/>
                </a:rPr>
              </a:br>
              <a:r>
                <a:rPr lang="en" sz="1200" b="1" i="0" u="none" strike="noStrike" cap="none">
                  <a:solidFill>
                    <a:srgbClr val="000000"/>
                  </a:solidFill>
                  <a:latin typeface="Georgia"/>
                  <a:ea typeface="Georgia"/>
                  <a:cs typeface="Georgia"/>
                  <a:sym typeface="Georgia"/>
                </a:rPr>
                <a:t>business decisions from your </a:t>
              </a:r>
              <a:r>
                <a:rPr lang="en" sz="1200" b="1">
                  <a:latin typeface="Georgia"/>
                  <a:ea typeface="Georgia"/>
                  <a:cs typeface="Georgia"/>
                  <a:sym typeface="Georgia"/>
                </a:rPr>
                <a:t>analysis</a:t>
              </a:r>
              <a:r>
                <a:rPr lang="en" sz="1200" b="1" i="0" u="none" strike="noStrike" cap="none">
                  <a:solidFill>
                    <a:srgbClr val="000000"/>
                  </a:solidFill>
                  <a:latin typeface="Georgia"/>
                  <a:ea typeface="Georgia"/>
                  <a:cs typeface="Georgia"/>
                  <a:sym typeface="Georgia"/>
                </a:rPr>
                <a:t>.</a:t>
              </a:r>
              <a:endParaRPr sz="1200">
                <a:latin typeface="Georgia"/>
                <a:ea typeface="Georgia"/>
                <a:cs typeface="Georgia"/>
                <a:sym typeface="Georgia"/>
              </a:endParaRPr>
            </a:p>
          </p:txBody>
        </p:sp>
        <p:sp>
          <p:nvSpPr>
            <p:cNvPr id="2018" name="Shape 2018"/>
            <p:cNvSpPr txBox="1"/>
            <p:nvPr/>
          </p:nvSpPr>
          <p:spPr>
            <a:xfrm>
              <a:off x="2826863"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1200" b="1" i="0" u="none" strike="noStrike" cap="none">
                  <a:solidFill>
                    <a:srgbClr val="000000"/>
                  </a:solidFill>
                  <a:latin typeface="Georgia"/>
                  <a:ea typeface="Georgia"/>
                  <a:cs typeface="Georgia"/>
                  <a:sym typeface="Georgia"/>
                </a:rPr>
                <a:t>Develop hypothesis- driven </a:t>
              </a:r>
              <a:r>
                <a:rPr lang="en" sz="1200" b="1">
                  <a:latin typeface="Georgia"/>
                  <a:ea typeface="Georgia"/>
                  <a:cs typeface="Georgia"/>
                  <a:sym typeface="Georgia"/>
                </a:rPr>
                <a:t>questions</a:t>
              </a:r>
              <a:r>
                <a:rPr lang="en" sz="1200" b="1" i="0" u="none" strike="noStrike" cap="none">
                  <a:solidFill>
                    <a:srgbClr val="000000"/>
                  </a:solidFill>
                  <a:latin typeface="Georgia"/>
                  <a:ea typeface="Georgia"/>
                  <a:cs typeface="Georgia"/>
                  <a:sym typeface="Georgia"/>
                </a:rPr>
                <a:t> </a:t>
              </a:r>
              <a:r>
                <a:rPr lang="en" sz="1200" b="1">
                  <a:latin typeface="Georgia"/>
                  <a:ea typeface="Georgia"/>
                  <a:cs typeface="Georgia"/>
                  <a:sym typeface="Georgia"/>
                </a:rPr>
                <a:t>for your</a:t>
              </a:r>
              <a:r>
                <a:rPr lang="en" sz="1200" b="1" i="0" u="none" strike="noStrike" cap="none">
                  <a:solidFill>
                    <a:srgbClr val="000000"/>
                  </a:solidFill>
                  <a:latin typeface="Georgia"/>
                  <a:ea typeface="Georgia"/>
                  <a:cs typeface="Georgia"/>
                  <a:sym typeface="Georgia"/>
                </a:rPr>
                <a:t> analysis.</a:t>
              </a:r>
              <a:endParaRPr sz="1200">
                <a:latin typeface="Georgia"/>
                <a:ea typeface="Georgia"/>
                <a:cs typeface="Georgia"/>
                <a:sym typeface="Georgia"/>
              </a:endParaRPr>
            </a:p>
          </p:txBody>
        </p:sp>
        <p:sp>
          <p:nvSpPr>
            <p:cNvPr id="2019" name="Shape 2019"/>
            <p:cNvSpPr txBox="1"/>
            <p:nvPr/>
          </p:nvSpPr>
          <p:spPr>
            <a:xfrm>
              <a:off x="8552699" y="5265131"/>
              <a:ext cx="1400100" cy="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Georgia"/>
                <a:buNone/>
              </a:pPr>
              <a:r>
                <a:rPr lang="en" sz="1200" b="1" i="0" u="none" strike="noStrike" cap="none">
                  <a:solidFill>
                    <a:srgbClr val="000000"/>
                  </a:solidFill>
                  <a:latin typeface="Georgia"/>
                  <a:ea typeface="Georgia"/>
                  <a:cs typeface="Georgia"/>
                  <a:sym typeface="Georgia"/>
                </a:rPr>
                <a:t>Present data-driven </a:t>
              </a:r>
              <a:r>
                <a:rPr lang="en" sz="1200" b="1">
                  <a:latin typeface="Georgia"/>
                  <a:ea typeface="Georgia"/>
                  <a:cs typeface="Georgia"/>
                  <a:sym typeface="Georgia"/>
                </a:rPr>
                <a:t>findings and recommendations</a:t>
              </a:r>
              <a:br>
                <a:rPr lang="en" sz="1200" b="1" i="0" u="none" strike="noStrike" cap="none">
                  <a:solidFill>
                    <a:srgbClr val="000000"/>
                  </a:solidFill>
                  <a:latin typeface="Georgia"/>
                  <a:ea typeface="Georgia"/>
                  <a:cs typeface="Georgia"/>
                  <a:sym typeface="Georgia"/>
                </a:rPr>
              </a:br>
              <a:r>
                <a:rPr lang="en" sz="1200" b="1" i="0" u="none" strike="noStrike" cap="none">
                  <a:solidFill>
                    <a:srgbClr val="000000"/>
                  </a:solidFill>
                  <a:latin typeface="Georgia"/>
                  <a:ea typeface="Georgia"/>
                  <a:cs typeface="Georgia"/>
                  <a:sym typeface="Georgia"/>
                </a:rPr>
                <a:t>to</a:t>
              </a:r>
              <a:r>
                <a:rPr lang="en" sz="1200" b="1">
                  <a:latin typeface="Georgia"/>
                  <a:ea typeface="Georgia"/>
                  <a:cs typeface="Georgia"/>
                  <a:sym typeface="Georgia"/>
                </a:rPr>
                <a:t> your audience.</a:t>
              </a:r>
              <a:endParaRPr sz="1200">
                <a:latin typeface="Georgia"/>
                <a:ea typeface="Georgia"/>
                <a:cs typeface="Georgia"/>
                <a:sym typeface="Georgia"/>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Shape 2024"/>
          <p:cNvSpPr txBox="1">
            <a:spLocks noGrp="1"/>
          </p:cNvSpPr>
          <p:nvPr>
            <p:ph type="body" idx="1"/>
          </p:nvPr>
        </p:nvSpPr>
        <p:spPr>
          <a:xfrm>
            <a:off x="446474" y="1187575"/>
            <a:ext cx="7299900" cy="2683500"/>
          </a:xfrm>
          <a:prstGeom prst="rect">
            <a:avLst/>
          </a:prstGeom>
          <a:noFill/>
          <a:ln>
            <a:noFill/>
          </a:ln>
        </p:spPr>
        <p:txBody>
          <a:bodyPr spcFirstLastPara="1" wrap="square" lIns="0" tIns="0" rIns="0" bIns="0" anchor="t" anchorCtr="0">
            <a:noAutofit/>
          </a:bodyPr>
          <a:lstStyle/>
          <a:p>
            <a:pPr marL="457200" marR="0" lvl="0" indent="-317500" algn="l" rtl="0">
              <a:lnSpc>
                <a:spcPct val="115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Point: P</a:t>
            </a:r>
            <a:r>
              <a:rPr lang="en" sz="1400" b="0" i="0" u="none" strike="noStrike" cap="none">
                <a:solidFill>
                  <a:schemeClr val="dk1"/>
                </a:solidFill>
                <a:latin typeface="Georgia"/>
                <a:ea typeface="Georgia"/>
                <a:cs typeface="Georgia"/>
                <a:sym typeface="Georgia"/>
              </a:rPr>
              <a:t>resentations </a:t>
            </a:r>
            <a:r>
              <a:rPr lang="en" sz="1400">
                <a:solidFill>
                  <a:schemeClr val="dk1"/>
                </a:solidFill>
                <a:latin typeface="Georgia"/>
                <a:ea typeface="Georgia"/>
                <a:cs typeface="Georgia"/>
                <a:sym typeface="Georgia"/>
              </a:rPr>
              <a:t>=</a:t>
            </a:r>
            <a:r>
              <a:rPr lang="en" sz="1400" b="0" i="0" u="none" strike="noStrike" cap="none">
                <a:solidFill>
                  <a:schemeClr val="dk1"/>
                </a:solidFill>
                <a:latin typeface="Georgia"/>
                <a:ea typeface="Georgia"/>
                <a:cs typeface="Georgia"/>
                <a:sym typeface="Georgia"/>
              </a:rPr>
              <a:t> stories</a:t>
            </a:r>
            <a:r>
              <a:rPr lang="en" sz="1400">
                <a:solidFill>
                  <a:schemeClr val="dk1"/>
                </a:solidFill>
                <a:latin typeface="Georgia"/>
                <a:ea typeface="Georgia"/>
                <a:cs typeface="Georgia"/>
                <a:sym typeface="Georgia"/>
              </a:rPr>
              <a:t>. Stories are a cultural </a:t>
            </a:r>
            <a:r>
              <a:rPr lang="en" sz="1400" b="0" i="0" u="none" strike="noStrike" cap="none">
                <a:solidFill>
                  <a:schemeClr val="dk1"/>
                </a:solidFill>
                <a:latin typeface="Georgia"/>
                <a:ea typeface="Georgia"/>
                <a:cs typeface="Georgia"/>
                <a:sym typeface="Georgia"/>
              </a:rPr>
              <a:t>framework that </a:t>
            </a:r>
            <a:r>
              <a:rPr lang="en" sz="1400">
                <a:solidFill>
                  <a:schemeClr val="dk1"/>
                </a:solidFill>
                <a:latin typeface="Georgia"/>
                <a:ea typeface="Georgia"/>
                <a:cs typeface="Georgia"/>
                <a:sym typeface="Georgia"/>
              </a:rPr>
              <a:t>most</a:t>
            </a:r>
            <a:r>
              <a:rPr lang="en" sz="1400" b="0" i="0" u="none" strike="noStrike" cap="none">
                <a:solidFill>
                  <a:schemeClr val="dk1"/>
                </a:solidFill>
                <a:latin typeface="Georgia"/>
                <a:ea typeface="Georgia"/>
                <a:cs typeface="Georgia"/>
                <a:sym typeface="Georgia"/>
              </a:rPr>
              <a:t> audiences </a:t>
            </a:r>
            <a:r>
              <a:rPr lang="en" sz="1400">
                <a:solidFill>
                  <a:schemeClr val="dk1"/>
                </a:solidFill>
                <a:latin typeface="Georgia"/>
                <a:ea typeface="Georgia"/>
                <a:cs typeface="Georgia"/>
                <a:sym typeface="Georgia"/>
              </a:rPr>
              <a:t>are already</a:t>
            </a:r>
            <a:r>
              <a:rPr lang="en" sz="1400" b="0" i="0" u="none" strike="noStrike" cap="none">
                <a:solidFill>
                  <a:schemeClr val="dk1"/>
                </a:solidFill>
                <a:latin typeface="Georgia"/>
                <a:ea typeface="Georgia"/>
                <a:cs typeface="Georgia"/>
                <a:sym typeface="Georgia"/>
              </a:rPr>
              <a:t> </a:t>
            </a:r>
            <a:r>
              <a:rPr lang="en" sz="1400">
                <a:solidFill>
                  <a:schemeClr val="dk1"/>
                </a:solidFill>
                <a:latin typeface="Georgia"/>
                <a:ea typeface="Georgia"/>
                <a:cs typeface="Georgia"/>
                <a:sym typeface="Georgia"/>
              </a:rPr>
              <a:t>familiar with: setting, characters, problem, solution.</a:t>
            </a:r>
            <a:endParaRPr sz="1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1400">
              <a:solidFill>
                <a:schemeClr val="dk1"/>
              </a:solidFill>
              <a:latin typeface="Georgia"/>
              <a:ea typeface="Georgia"/>
              <a:cs typeface="Georgia"/>
              <a:sym typeface="Georgia"/>
            </a:endParaRPr>
          </a:p>
          <a:p>
            <a:pPr marL="457200" marR="0" lvl="0" indent="-317500" algn="l" rtl="0">
              <a:lnSpc>
                <a:spcPct val="115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Planning presentations in this manner can help you remember to describe and focus on the people, problems, and goals involved.</a:t>
            </a:r>
            <a:endParaRPr sz="1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1400">
              <a:solidFill>
                <a:schemeClr val="dk1"/>
              </a:solidFill>
              <a:latin typeface="Georgia"/>
              <a:ea typeface="Georgia"/>
              <a:cs typeface="Georgia"/>
              <a:sym typeface="Georgia"/>
            </a:endParaRPr>
          </a:p>
          <a:p>
            <a:pPr marL="457200" marR="0" lvl="0" indent="-317500" algn="l" rtl="0">
              <a:lnSpc>
                <a:spcPct val="115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Different story formats (linear vs non-linear) should be experimented with, depending on the results you want to achieve.</a:t>
            </a:r>
            <a:endParaRPr sz="1400">
              <a:solidFill>
                <a:schemeClr val="dk1"/>
              </a:solidFill>
              <a:latin typeface="Georgia"/>
              <a:ea typeface="Georgia"/>
              <a:cs typeface="Georgia"/>
              <a:sym typeface="Georgia"/>
            </a:endParaRPr>
          </a:p>
          <a:p>
            <a:pPr marL="0" marR="0" lvl="0" indent="0" algn="l" rtl="0">
              <a:lnSpc>
                <a:spcPct val="115000"/>
              </a:lnSpc>
              <a:spcBef>
                <a:spcPts val="0"/>
              </a:spcBef>
              <a:spcAft>
                <a:spcPts val="0"/>
              </a:spcAft>
              <a:buNone/>
            </a:pPr>
            <a:endParaRPr sz="1400">
              <a:solidFill>
                <a:schemeClr val="dk1"/>
              </a:solidFill>
              <a:latin typeface="Georgia"/>
              <a:ea typeface="Georgia"/>
              <a:cs typeface="Georgia"/>
              <a:sym typeface="Georgia"/>
            </a:endParaRPr>
          </a:p>
          <a:p>
            <a:pPr marL="457200" marR="0" lvl="0" indent="-317500" algn="l" rtl="0">
              <a:lnSpc>
                <a:spcPct val="115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Finally, the GA data workflow is not just a framework for solving problems, but can also be used to help you clearly organize your data presentations.</a:t>
            </a:r>
            <a:endParaRPr sz="1400"/>
          </a:p>
          <a:p>
            <a:pPr marL="0" marR="0" lvl="0" indent="0" algn="l" rtl="0">
              <a:lnSpc>
                <a:spcPct val="115000"/>
              </a:lnSpc>
              <a:spcBef>
                <a:spcPts val="0"/>
              </a:spcBef>
              <a:spcAft>
                <a:spcPts val="0"/>
              </a:spcAft>
              <a:buClr>
                <a:srgbClr val="000000"/>
              </a:buClr>
              <a:buFont typeface="Arial"/>
              <a:buNone/>
            </a:pPr>
            <a:endParaRPr sz="1400" b="0" i="0" u="none" strike="noStrike" cap="none">
              <a:solidFill>
                <a:srgbClr val="000000"/>
              </a:solidFill>
              <a:latin typeface="Georgia"/>
              <a:ea typeface="Georgia"/>
              <a:cs typeface="Georgia"/>
              <a:sym typeface="Georgia"/>
            </a:endParaRPr>
          </a:p>
        </p:txBody>
      </p:sp>
      <p:sp>
        <p:nvSpPr>
          <p:cNvPr id="2025" name="Shape 2025"/>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a:latin typeface="Oswald"/>
                <a:ea typeface="Oswald"/>
                <a:cs typeface="Oswald"/>
                <a:sym typeface="Oswald"/>
              </a:rPr>
              <a:t>PRESENTATION STRATEGIES</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Shape 2030"/>
          <p:cNvSpPr txBox="1">
            <a:spLocks noGrp="1"/>
          </p:cNvSpPr>
          <p:nvPr>
            <p:ph type="title"/>
          </p:nvPr>
        </p:nvSpPr>
        <p:spPr>
          <a:xfrm>
            <a:off x="397818" y="917573"/>
            <a:ext cx="7859911" cy="459299"/>
          </a:xfrm>
          <a:prstGeom prst="rect">
            <a:avLst/>
          </a:prstGeom>
          <a:noFill/>
          <a:ln>
            <a:noFill/>
          </a:ln>
        </p:spPr>
        <p:txBody>
          <a:bodyPr spcFirstLastPara="1" wrap="square" lIns="91325" tIns="91325" rIns="91325" bIns="91325" anchor="t" anchorCtr="0">
            <a:noAutofit/>
          </a:bodyPr>
          <a:lstStyle/>
          <a:p>
            <a:pPr marL="0" marR="0" lvl="0" indent="0" algn="l" rtl="0">
              <a:lnSpc>
                <a:spcPct val="92592"/>
              </a:lnSpc>
              <a:spcBef>
                <a:spcPts val="0"/>
              </a:spcBef>
              <a:spcAft>
                <a:spcPts val="0"/>
              </a:spcAft>
              <a:buClr>
                <a:srgbClr val="000000"/>
              </a:buClr>
              <a:buFont typeface="Georgia"/>
              <a:buNone/>
            </a:pPr>
            <a:r>
              <a:rPr lang="en" sz="1300" b="1" i="0" u="none" strike="noStrike" cap="none">
                <a:solidFill>
                  <a:srgbClr val="000000"/>
                </a:solidFill>
                <a:latin typeface="Georgia"/>
                <a:ea typeface="Georgia"/>
                <a:cs typeface="Georgia"/>
                <a:sym typeface="Georgia"/>
              </a:rPr>
              <a:t>G</a:t>
            </a:r>
            <a:r>
              <a:rPr lang="en" sz="1300">
                <a:latin typeface="Georgia"/>
                <a:ea typeface="Georgia"/>
                <a:cs typeface="Georgia"/>
                <a:sym typeface="Georgia"/>
              </a:rPr>
              <a:t>apminder</a:t>
            </a:r>
            <a:r>
              <a:rPr lang="en" sz="1300" b="1" i="0" u="none" strike="noStrike" cap="none">
                <a:solidFill>
                  <a:srgbClr val="000000"/>
                </a:solidFill>
                <a:latin typeface="Georgia"/>
                <a:ea typeface="Georgia"/>
                <a:cs typeface="Georgia"/>
                <a:sym typeface="Georgia"/>
              </a:rPr>
              <a:t>: Hans Rosling‘s 200 Countries, 200 Years, 4 </a:t>
            </a:r>
            <a:r>
              <a:rPr lang="en" sz="1300">
                <a:latin typeface="Georgia"/>
                <a:ea typeface="Georgia"/>
                <a:cs typeface="Georgia"/>
                <a:sym typeface="Georgia"/>
              </a:rPr>
              <a:t>Minutes</a:t>
            </a:r>
            <a:r>
              <a:rPr lang="en" sz="1300" b="1" i="0" u="none" strike="noStrike" cap="none">
                <a:solidFill>
                  <a:srgbClr val="000000"/>
                </a:solidFill>
                <a:latin typeface="Georgia"/>
                <a:ea typeface="Georgia"/>
                <a:cs typeface="Georgia"/>
                <a:sym typeface="Georgia"/>
              </a:rPr>
              <a:t> </a:t>
            </a:r>
            <a:r>
              <a:rPr lang="en" sz="1300">
                <a:latin typeface="Georgia"/>
                <a:ea typeface="Georgia"/>
                <a:cs typeface="Georgia"/>
                <a:sym typeface="Georgia"/>
              </a:rPr>
              <a:t>—</a:t>
            </a:r>
            <a:r>
              <a:rPr lang="en" sz="1300" b="1" i="0" u="none" strike="noStrike" cap="none">
                <a:solidFill>
                  <a:srgbClr val="000000"/>
                </a:solidFill>
                <a:latin typeface="Georgia"/>
                <a:ea typeface="Georgia"/>
                <a:cs typeface="Georgia"/>
                <a:sym typeface="Georgia"/>
              </a:rPr>
              <a:t> T</a:t>
            </a:r>
            <a:r>
              <a:rPr lang="en" sz="1300">
                <a:latin typeface="Georgia"/>
                <a:ea typeface="Georgia"/>
                <a:cs typeface="Georgia"/>
                <a:sym typeface="Georgia"/>
              </a:rPr>
              <a:t>he</a:t>
            </a:r>
            <a:r>
              <a:rPr lang="en" sz="1300" b="1" i="0" u="none" strike="noStrike" cap="none">
                <a:solidFill>
                  <a:srgbClr val="000000"/>
                </a:solidFill>
                <a:latin typeface="Georgia"/>
                <a:ea typeface="Georgia"/>
                <a:cs typeface="Georgia"/>
                <a:sym typeface="Georgia"/>
              </a:rPr>
              <a:t> J</a:t>
            </a:r>
            <a:r>
              <a:rPr lang="en" sz="1300">
                <a:latin typeface="Georgia"/>
                <a:ea typeface="Georgia"/>
                <a:cs typeface="Georgia"/>
                <a:sym typeface="Georgia"/>
              </a:rPr>
              <a:t>oy</a:t>
            </a:r>
            <a:r>
              <a:rPr lang="en" sz="1300" b="1" i="0" u="none" strike="noStrike" cap="none">
                <a:solidFill>
                  <a:srgbClr val="000000"/>
                </a:solidFill>
                <a:latin typeface="Georgia"/>
                <a:ea typeface="Georgia"/>
                <a:cs typeface="Georgia"/>
                <a:sym typeface="Georgia"/>
              </a:rPr>
              <a:t> O</a:t>
            </a:r>
            <a:r>
              <a:rPr lang="en" sz="1300">
                <a:latin typeface="Georgia"/>
                <a:ea typeface="Georgia"/>
                <a:cs typeface="Georgia"/>
                <a:sym typeface="Georgia"/>
              </a:rPr>
              <a:t>f Stats</a:t>
            </a:r>
            <a:endParaRPr sz="1300" b="1" i="0" u="none" strike="noStrike" cap="none">
              <a:solidFill>
                <a:srgbClr val="000000"/>
              </a:solidFill>
              <a:latin typeface="Georgia"/>
              <a:ea typeface="Georgia"/>
              <a:cs typeface="Georgia"/>
              <a:sym typeface="Georgia"/>
            </a:endParaRPr>
          </a:p>
        </p:txBody>
      </p:sp>
      <p:pic>
        <p:nvPicPr>
          <p:cNvPr id="2031" name="Shape 2031">
            <a:hlinkClick r:id="rId3"/>
          </p:cNvPr>
          <p:cNvPicPr preferRelativeResize="0"/>
          <p:nvPr/>
        </p:nvPicPr>
        <p:blipFill rotWithShape="1">
          <a:blip r:embed="rId4">
            <a:alphaModFix/>
          </a:blip>
          <a:srcRect/>
          <a:stretch/>
        </p:blipFill>
        <p:spPr>
          <a:xfrm>
            <a:off x="1519888" y="1376872"/>
            <a:ext cx="6008439" cy="3378527"/>
          </a:xfrm>
          <a:prstGeom prst="rect">
            <a:avLst/>
          </a:prstGeom>
          <a:noFill/>
          <a:ln>
            <a:noFill/>
          </a:ln>
          <a:effectLst>
            <a:outerShdw blurRad="50800" dist="38100" dir="2700000" algn="tl" rotWithShape="0">
              <a:srgbClr val="000000">
                <a:alpha val="40000"/>
              </a:srgbClr>
            </a:outerShdw>
          </a:effectLst>
        </p:spPr>
      </p:pic>
      <p:sp>
        <p:nvSpPr>
          <p:cNvPr id="2032" name="Shape 2032"/>
          <p:cNvSpPr txBox="1"/>
          <p:nvPr/>
        </p:nvSpPr>
        <p:spPr>
          <a:xfrm>
            <a:off x="5016171" y="4822031"/>
            <a:ext cx="2512156" cy="178845"/>
          </a:xfrm>
          <a:prstGeom prst="rect">
            <a:avLst/>
          </a:prstGeom>
          <a:noFill/>
          <a:ln>
            <a:noFill/>
          </a:ln>
        </p:spPr>
        <p:txBody>
          <a:bodyPr spcFirstLastPara="1" wrap="square" lIns="64325" tIns="32150" rIns="64325" bIns="32150" anchor="t" anchorCtr="0">
            <a:noAutofit/>
          </a:bodyPr>
          <a:lstStyle/>
          <a:p>
            <a:pPr marL="0" marR="0" lvl="0" indent="0" algn="r" rtl="0">
              <a:lnSpc>
                <a:spcPct val="100000"/>
              </a:lnSpc>
              <a:spcBef>
                <a:spcPts val="0"/>
              </a:spcBef>
              <a:spcAft>
                <a:spcPts val="0"/>
              </a:spcAft>
              <a:buClr>
                <a:srgbClr val="000000"/>
              </a:buClr>
              <a:buFont typeface="Helvetica Neue"/>
              <a:buNone/>
            </a:pPr>
            <a:r>
              <a:rPr lang="en" sz="700" b="0" i="0" u="none" strike="noStrike" cap="none">
                <a:solidFill>
                  <a:srgbClr val="000000"/>
                </a:solidFill>
                <a:latin typeface="Helvetica Neue"/>
                <a:ea typeface="Helvetica Neue"/>
                <a:cs typeface="Helvetica Neue"/>
                <a:sym typeface="Helvetica Neue"/>
              </a:rPr>
              <a:t>SOURCE: BBC 4 (YouTube video: jbkSRLYSojo)</a:t>
            </a:r>
            <a:endParaRPr sz="1000"/>
          </a:p>
        </p:txBody>
      </p:sp>
      <p:sp>
        <p:nvSpPr>
          <p:cNvPr id="2033" name="Shape 2033"/>
          <p:cNvSpPr/>
          <p:nvPr/>
        </p:nvSpPr>
        <p:spPr>
          <a:xfrm>
            <a:off x="425946" y="496131"/>
            <a:ext cx="7803654" cy="411885"/>
          </a:xfrm>
          <a:prstGeom prst="rect">
            <a:avLst/>
          </a:prstGeom>
          <a:noFill/>
          <a:ln>
            <a:noFill/>
          </a:ln>
        </p:spPr>
        <p:txBody>
          <a:bodyPr spcFirstLastPara="1" wrap="square" lIns="64325" tIns="32150" rIns="64325" bIns="3215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DATA NARRATIVES: T</a:t>
            </a:r>
            <a:r>
              <a:rPr lang="en" sz="2300" b="1">
                <a:latin typeface="Oswald"/>
                <a:ea typeface="Oswald"/>
                <a:cs typeface="Oswald"/>
                <a:sym typeface="Oswald"/>
              </a:rPr>
              <a:t>ELLING THE STORY WITH DATA</a:t>
            </a:r>
            <a:endParaRPr sz="1000"/>
          </a:p>
        </p:txBody>
      </p: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Shape 2038"/>
          <p:cNvSpPr/>
          <p:nvPr/>
        </p:nvSpPr>
        <p:spPr>
          <a:xfrm>
            <a:off x="446484" y="518823"/>
            <a:ext cx="71438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DATA NARRATIVES</a:t>
            </a:r>
            <a:endParaRPr sz="1000"/>
          </a:p>
        </p:txBody>
      </p:sp>
      <p:sp>
        <p:nvSpPr>
          <p:cNvPr id="2039" name="Shape 2039"/>
          <p:cNvSpPr/>
          <p:nvPr/>
        </p:nvSpPr>
        <p:spPr>
          <a:xfrm>
            <a:off x="446484" y="907587"/>
            <a:ext cx="8401943" cy="1976963"/>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INDEPENDENT PRACTICE: </a:t>
            </a:r>
            <a:endParaRPr sz="1000"/>
          </a:p>
          <a:p>
            <a:pPr marL="0" marR="0" lvl="0" indent="0" algn="l" rtl="0">
              <a:lnSpc>
                <a:spcPct val="88333"/>
              </a:lnSpc>
              <a:spcBef>
                <a:spcPts val="0"/>
              </a:spcBef>
              <a:spcAft>
                <a:spcPts val="0"/>
              </a:spcAft>
              <a:buClr>
                <a:srgbClr val="FFFFFF"/>
              </a:buClr>
              <a:buFont typeface="Oswald"/>
              <a:buNone/>
            </a:pPr>
            <a:r>
              <a:rPr lang="en" sz="5600" b="1">
                <a:solidFill>
                  <a:srgbClr val="FFFFFF"/>
                </a:solidFill>
                <a:latin typeface="Oswald"/>
                <a:ea typeface="Oswald"/>
                <a:cs typeface="Oswald"/>
                <a:sym typeface="Oswald"/>
              </a:rPr>
              <a:t>BUSINESS CASE</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pic>
        <p:nvPicPr>
          <p:cNvPr id="2044" name="Shape 2044"/>
          <p:cNvPicPr preferRelativeResize="0"/>
          <p:nvPr/>
        </p:nvPicPr>
        <p:blipFill rotWithShape="1">
          <a:blip r:embed="rId3">
            <a:alphaModFix/>
          </a:blip>
          <a:srcRect/>
          <a:stretch/>
        </p:blipFill>
        <p:spPr>
          <a:xfrm>
            <a:off x="749953" y="2184183"/>
            <a:ext cx="669727" cy="669727"/>
          </a:xfrm>
          <a:prstGeom prst="rect">
            <a:avLst/>
          </a:prstGeom>
          <a:noFill/>
          <a:ln>
            <a:noFill/>
          </a:ln>
        </p:spPr>
      </p:pic>
      <p:sp>
        <p:nvSpPr>
          <p:cNvPr id="2045" name="Shape 2045"/>
          <p:cNvSpPr txBox="1"/>
          <p:nvPr/>
        </p:nvSpPr>
        <p:spPr>
          <a:xfrm>
            <a:off x="510680" y="1546255"/>
            <a:ext cx="1940414" cy="2140724"/>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Font typeface="Oswald"/>
              <a:buNone/>
            </a:pPr>
            <a:r>
              <a:rPr lang="en" sz="800" b="1" i="0" u="none" strike="noStrike" cap="none">
                <a:solidFill>
                  <a:srgbClr val="FFFFFF"/>
                </a:solidFill>
                <a:latin typeface="Oswald"/>
                <a:ea typeface="Oswald"/>
                <a:cs typeface="Oswald"/>
                <a:sym typeface="Oswald"/>
              </a:rPr>
              <a:t>EXERCISE</a:t>
            </a:r>
            <a:endParaRPr sz="1000"/>
          </a:p>
          <a:p>
            <a:pPr marL="0" marR="0" lvl="0" indent="0" algn="l" rtl="0">
              <a:lnSpc>
                <a:spcPct val="115000"/>
              </a:lnSpc>
              <a:spcBef>
                <a:spcPts val="0"/>
              </a:spcBef>
              <a:spcAft>
                <a:spcPts val="0"/>
              </a:spcAft>
              <a:buClr>
                <a:srgbClr val="000000"/>
              </a:buClr>
              <a:buFont typeface="Arial"/>
              <a:buNone/>
            </a:pPr>
            <a:endParaRPr sz="700" b="0" i="0" u="none" strike="noStrike" cap="none">
              <a:solidFill>
                <a:srgbClr val="FFFFFF"/>
              </a:solidFill>
              <a:latin typeface="Oswald"/>
              <a:ea typeface="Oswald"/>
              <a:cs typeface="Oswald"/>
              <a:sym typeface="Oswald"/>
            </a:endParaRPr>
          </a:p>
        </p:txBody>
      </p:sp>
      <p:sp>
        <p:nvSpPr>
          <p:cNvPr id="2046" name="Shape 2046"/>
          <p:cNvSpPr/>
          <p:nvPr/>
        </p:nvSpPr>
        <p:spPr>
          <a:xfrm>
            <a:off x="2082287" y="1566723"/>
            <a:ext cx="5315203" cy="1758475"/>
          </a:xfrm>
          <a:prstGeom prst="rect">
            <a:avLst/>
          </a:prstGeom>
          <a:noFill/>
          <a:ln>
            <a:noFill/>
          </a:ln>
        </p:spPr>
        <p:txBody>
          <a:bodyPr spcFirstLastPara="1" wrap="square" lIns="35750" tIns="35750" rIns="35750" bIns="35750" anchor="ctr" anchorCtr="0">
            <a:noAutofit/>
          </a:bodyPr>
          <a:lstStyle/>
          <a:p>
            <a:pPr marL="317500" marR="0" lvl="0" indent="-234950" algn="l" rtl="0">
              <a:lnSpc>
                <a:spcPct val="155555"/>
              </a:lnSpc>
              <a:spcBef>
                <a:spcPts val="0"/>
              </a:spcBef>
              <a:spcAft>
                <a:spcPts val="0"/>
              </a:spcAft>
              <a:buClr>
                <a:schemeClr val="dk1"/>
              </a:buClr>
              <a:buSzPts val="1300"/>
              <a:buFont typeface="Georgia"/>
              <a:buAutoNum type="arabicPeriod"/>
            </a:pPr>
            <a:r>
              <a:rPr lang="en" sz="1300" b="0" i="0" u="none" strike="noStrike" cap="none">
                <a:solidFill>
                  <a:srgbClr val="000000"/>
                </a:solidFill>
                <a:latin typeface="Georgia"/>
                <a:ea typeface="Georgia"/>
                <a:cs typeface="Georgia"/>
                <a:sym typeface="Georgia"/>
              </a:rPr>
              <a:t>In small groups, review the </a:t>
            </a:r>
            <a:r>
              <a:rPr lang="en" sz="1300">
                <a:latin typeface="Georgia"/>
                <a:ea typeface="Georgia"/>
                <a:cs typeface="Georgia"/>
                <a:sym typeface="Georgia"/>
              </a:rPr>
              <a:t>“</a:t>
            </a:r>
            <a:r>
              <a:rPr lang="en" sz="1300" u="sng">
                <a:solidFill>
                  <a:schemeClr val="hlink"/>
                </a:solidFill>
                <a:latin typeface="Georgia"/>
                <a:ea typeface="Georgia"/>
                <a:cs typeface="Georgia"/>
                <a:sym typeface="Georgia"/>
                <a:hlinkClick r:id="rId4"/>
              </a:rPr>
              <a:t>Data Narrative Business Case</a:t>
            </a:r>
            <a:r>
              <a:rPr lang="en" sz="1300">
                <a:latin typeface="Georgia"/>
                <a:ea typeface="Georgia"/>
                <a:cs typeface="Georgia"/>
                <a:sym typeface="Georgia"/>
              </a:rPr>
              <a:t>” file.</a:t>
            </a:r>
            <a:endParaRPr sz="1000"/>
          </a:p>
          <a:p>
            <a:pPr marL="317500" marR="0" lvl="0" indent="-234950" algn="l" rtl="0">
              <a:lnSpc>
                <a:spcPct val="155555"/>
              </a:lnSpc>
              <a:spcBef>
                <a:spcPts val="0"/>
              </a:spcBef>
              <a:spcAft>
                <a:spcPts val="0"/>
              </a:spcAft>
              <a:buClr>
                <a:srgbClr val="000000"/>
              </a:buClr>
              <a:buSzPts val="1300"/>
              <a:buFont typeface="Georgia"/>
              <a:buAutoNum type="arabicPeriod"/>
            </a:pPr>
            <a:r>
              <a:rPr lang="en" sz="1300" b="0" i="0" u="none" strike="noStrike" cap="none">
                <a:solidFill>
                  <a:srgbClr val="000000"/>
                </a:solidFill>
                <a:latin typeface="Georgia"/>
                <a:ea typeface="Georgia"/>
                <a:cs typeface="Georgia"/>
                <a:sym typeface="Georgia"/>
              </a:rPr>
              <a:t>Identify the key questions.</a:t>
            </a:r>
            <a:endParaRPr sz="1000"/>
          </a:p>
          <a:p>
            <a:pPr marL="317500" marR="0" lvl="0" indent="-234950" algn="l" rtl="0">
              <a:lnSpc>
                <a:spcPct val="155555"/>
              </a:lnSpc>
              <a:spcBef>
                <a:spcPts val="0"/>
              </a:spcBef>
              <a:spcAft>
                <a:spcPts val="0"/>
              </a:spcAft>
              <a:buClr>
                <a:srgbClr val="000000"/>
              </a:buClr>
              <a:buSzPts val="1300"/>
              <a:buFont typeface="Georgia"/>
              <a:buAutoNum type="arabicPeriod"/>
            </a:pPr>
            <a:r>
              <a:rPr lang="en" sz="1300" b="0" i="0" u="none" strike="noStrike" cap="none">
                <a:solidFill>
                  <a:srgbClr val="000000"/>
                </a:solidFill>
                <a:latin typeface="Georgia"/>
                <a:ea typeface="Georgia"/>
                <a:cs typeface="Georgia"/>
                <a:sym typeface="Georgia"/>
              </a:rPr>
              <a:t>Prepare your findings for class discussion.</a:t>
            </a:r>
            <a:endParaRPr sz="1000"/>
          </a:p>
        </p:txBody>
      </p:sp>
      <p:sp>
        <p:nvSpPr>
          <p:cNvPr id="2047" name="Shape 2047"/>
          <p:cNvSpPr/>
          <p:nvPr/>
        </p:nvSpPr>
        <p:spPr>
          <a:xfrm>
            <a:off x="2146450" y="4079825"/>
            <a:ext cx="4278000" cy="232800"/>
          </a:xfrm>
          <a:prstGeom prst="rect">
            <a:avLst/>
          </a:prstGeom>
          <a:noFill/>
          <a:ln>
            <a:noFill/>
          </a:ln>
        </p:spPr>
        <p:txBody>
          <a:bodyPr spcFirstLastPara="1" wrap="square" lIns="35750" tIns="35750" rIns="35750" bIns="35750" anchor="ctr" anchorCtr="0">
            <a:noAutofit/>
          </a:bodyPr>
          <a:lstStyle/>
          <a:p>
            <a:pPr marL="0" marR="0" lvl="0" indent="0" algn="l" rtl="0">
              <a:lnSpc>
                <a:spcPct val="100000"/>
              </a:lnSpc>
              <a:spcBef>
                <a:spcPts val="0"/>
              </a:spcBef>
              <a:spcAft>
                <a:spcPts val="0"/>
              </a:spcAft>
              <a:buClr>
                <a:srgbClr val="000000"/>
              </a:buClr>
              <a:buFont typeface="Georgia"/>
              <a:buNone/>
            </a:pPr>
            <a:r>
              <a:rPr lang="en" sz="1300" b="0" i="0" u="none" strike="noStrike" cap="none">
                <a:solidFill>
                  <a:srgbClr val="000000"/>
                </a:solidFill>
                <a:latin typeface="Georgia"/>
                <a:ea typeface="Georgia"/>
                <a:cs typeface="Georgia"/>
                <a:sym typeface="Georgia"/>
              </a:rPr>
              <a:t>Identify the costs, benefits, and risks of the scenario.</a:t>
            </a:r>
            <a:endParaRPr sz="1000"/>
          </a:p>
        </p:txBody>
      </p:sp>
      <p:sp>
        <p:nvSpPr>
          <p:cNvPr id="2048" name="Shape 2048"/>
          <p:cNvSpPr/>
          <p:nvPr/>
        </p:nvSpPr>
        <p:spPr>
          <a:xfrm>
            <a:off x="2102203" y="3803237"/>
            <a:ext cx="2625328" cy="1789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DELIVERABLE</a:t>
            </a:r>
            <a:endParaRPr sz="1000"/>
          </a:p>
        </p:txBody>
      </p:sp>
      <p:sp>
        <p:nvSpPr>
          <p:cNvPr id="2049" name="Shape 2049"/>
          <p:cNvSpPr/>
          <p:nvPr/>
        </p:nvSpPr>
        <p:spPr>
          <a:xfrm>
            <a:off x="2102203" y="1251027"/>
            <a:ext cx="2625328" cy="1789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1400" b="1" i="0" u="none" strike="noStrike" cap="none">
                <a:solidFill>
                  <a:srgbClr val="000000"/>
                </a:solidFill>
                <a:latin typeface="Oswald"/>
                <a:ea typeface="Oswald"/>
                <a:cs typeface="Oswald"/>
                <a:sym typeface="Oswald"/>
              </a:rPr>
              <a:t>DIRECTIONS</a:t>
            </a:r>
            <a:endParaRPr sz="1000"/>
          </a:p>
        </p:txBody>
      </p:sp>
      <p:cxnSp>
        <p:nvCxnSpPr>
          <p:cNvPr id="2050" name="Shape 2050"/>
          <p:cNvCxnSpPr/>
          <p:nvPr/>
        </p:nvCxnSpPr>
        <p:spPr>
          <a:xfrm rot="10800000">
            <a:off x="1756371" y="1236447"/>
            <a:ext cx="0" cy="3283036"/>
          </a:xfrm>
          <a:prstGeom prst="straightConnector1">
            <a:avLst/>
          </a:prstGeom>
          <a:noFill/>
          <a:ln w="9525" cap="flat" cmpd="sng">
            <a:solidFill>
              <a:srgbClr val="B7B7B7"/>
            </a:solidFill>
            <a:prstDash val="solid"/>
            <a:round/>
            <a:headEnd type="none" w="sm" len="sm"/>
            <a:tailEnd type="none" w="sm" len="sm"/>
          </a:ln>
        </p:spPr>
      </p:cxnSp>
      <p:sp>
        <p:nvSpPr>
          <p:cNvPr id="2051" name="Shape 2051"/>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ACTIVITY: BUSINESS CASE QUESTIONS</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Shape 2056"/>
          <p:cNvSpPr/>
          <p:nvPr/>
        </p:nvSpPr>
        <p:spPr>
          <a:xfrm>
            <a:off x="446484" y="518823"/>
            <a:ext cx="71438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DATA NARRATIVES</a:t>
            </a:r>
            <a:endParaRPr sz="1000"/>
          </a:p>
        </p:txBody>
      </p:sp>
      <p:sp>
        <p:nvSpPr>
          <p:cNvPr id="2057" name="Shape 2057"/>
          <p:cNvSpPr/>
          <p:nvPr/>
        </p:nvSpPr>
        <p:spPr>
          <a:xfrm>
            <a:off x="446484" y="1037645"/>
            <a:ext cx="8251031" cy="1976963"/>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Font typeface="Oswald"/>
              <a:buNone/>
            </a:pPr>
            <a:r>
              <a:rPr lang="en" sz="6800" b="1" i="0" u="none" strike="noStrike" cap="none">
                <a:solidFill>
                  <a:srgbClr val="FFFFFF"/>
                </a:solidFill>
                <a:latin typeface="Oswald"/>
                <a:ea typeface="Oswald"/>
                <a:cs typeface="Oswald"/>
                <a:sym typeface="Oswald"/>
              </a:rPr>
              <a:t>CONCLUSION</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Shape 2062"/>
          <p:cNvSpPr txBox="1">
            <a:spLocks noGrp="1"/>
          </p:cNvSpPr>
          <p:nvPr>
            <p:ph type="body" idx="1"/>
          </p:nvPr>
        </p:nvSpPr>
        <p:spPr>
          <a:xfrm>
            <a:off x="446500" y="1023900"/>
            <a:ext cx="8250900" cy="279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800" b="0" i="0" u="none" strike="noStrike" cap="none">
                <a:solidFill>
                  <a:schemeClr val="dk1"/>
                </a:solidFill>
                <a:latin typeface="Georgia"/>
                <a:ea typeface="Georgia"/>
                <a:cs typeface="Georgia"/>
                <a:sym typeface="Georgia"/>
              </a:rPr>
              <a:t>Let’s recap! </a:t>
            </a:r>
            <a:r>
              <a:rPr lang="en" sz="1800">
                <a:solidFill>
                  <a:schemeClr val="dk1"/>
                </a:solidFill>
                <a:latin typeface="Georgia"/>
                <a:ea typeface="Georgia"/>
                <a:cs typeface="Georgia"/>
                <a:sym typeface="Georgia"/>
              </a:rPr>
              <a:t>In today’s lesson, we</a:t>
            </a:r>
            <a:r>
              <a:rPr lang="en" sz="1800" b="0" i="0" u="none" strike="noStrike" cap="none">
                <a:solidFill>
                  <a:schemeClr val="dk1"/>
                </a:solidFill>
                <a:latin typeface="Georgia"/>
                <a:ea typeface="Georgia"/>
                <a:cs typeface="Georgia"/>
                <a:sym typeface="Georgia"/>
              </a:rPr>
              <a:t>:</a:t>
            </a:r>
            <a:br>
              <a:rPr lang="en" sz="1800" b="0" i="0" u="none" strike="noStrike" cap="none">
                <a:solidFill>
                  <a:schemeClr val="dk1"/>
                </a:solidFill>
                <a:latin typeface="Georgia"/>
                <a:ea typeface="Georgia"/>
                <a:cs typeface="Georgia"/>
                <a:sym typeface="Georgia"/>
              </a:rPr>
            </a:br>
            <a:endParaRPr sz="1800"/>
          </a:p>
          <a:p>
            <a:pPr marL="457200" marR="0" lvl="0" indent="-342900" algn="l" rtl="0">
              <a:lnSpc>
                <a:spcPct val="115000"/>
              </a:lnSpc>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Discussed the upcoming components of Project 1.</a:t>
            </a:r>
            <a:endParaRPr sz="180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Contextualized modern approaches to visual data analysis with some historical examples.</a:t>
            </a:r>
            <a:endParaRPr sz="180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Surveyed some common strategies for creating persuasive presentations.</a:t>
            </a:r>
            <a:endParaRPr sz="180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Reviewed some strategies for selecting the right data visualization methods in order to achieve your goals. </a:t>
            </a:r>
            <a:endParaRPr sz="1800">
              <a:solidFill>
                <a:schemeClr val="dk1"/>
              </a:solidFill>
              <a:latin typeface="Georgia"/>
              <a:ea typeface="Georgia"/>
              <a:cs typeface="Georgia"/>
              <a:sym typeface="Georgia"/>
            </a:endParaRPr>
          </a:p>
        </p:txBody>
      </p:sp>
      <p:sp>
        <p:nvSpPr>
          <p:cNvPr id="2063" name="Shape 2063"/>
          <p:cNvSpPr/>
          <p:nvPr/>
        </p:nvSpPr>
        <p:spPr>
          <a:xfrm>
            <a:off x="446484" y="518823"/>
            <a:ext cx="5429320" cy="3040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swald"/>
              <a:buNone/>
            </a:pPr>
            <a:r>
              <a:rPr lang="en" sz="2300" b="1" i="0" u="none" strike="noStrike" cap="none">
                <a:solidFill>
                  <a:srgbClr val="000000"/>
                </a:solidFill>
                <a:latin typeface="Oswald"/>
                <a:ea typeface="Oswald"/>
                <a:cs typeface="Oswald"/>
                <a:sym typeface="Oswald"/>
              </a:rPr>
              <a:t>CONCLUSION</a:t>
            </a:r>
            <a:endParaRPr sz="1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2067"/>
        <p:cNvGrpSpPr/>
        <p:nvPr/>
      </p:nvGrpSpPr>
      <p:grpSpPr>
        <a:xfrm>
          <a:off x="0" y="0"/>
          <a:ext cx="0" cy="0"/>
          <a:chOff x="0" y="0"/>
          <a:chExt cx="0" cy="0"/>
        </a:xfrm>
      </p:grpSpPr>
      <p:sp>
        <p:nvSpPr>
          <p:cNvPr id="2068" name="Shape 2068"/>
          <p:cNvSpPr/>
          <p:nvPr/>
        </p:nvSpPr>
        <p:spPr>
          <a:xfrm>
            <a:off x="446503" y="1026821"/>
            <a:ext cx="8250900" cy="11361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 sz="6300" b="1" i="0" u="none" strike="noStrike" cap="none">
                <a:solidFill>
                  <a:srgbClr val="FFFFFF"/>
                </a:solidFill>
                <a:latin typeface="Oswald"/>
                <a:ea typeface="Oswald"/>
                <a:cs typeface="Oswald"/>
                <a:sym typeface="Oswald"/>
              </a:rPr>
              <a:t>Q&amp;A</a:t>
            </a:r>
            <a:endParaRPr sz="1000"/>
          </a:p>
        </p:txBody>
      </p:sp>
      <p:cxnSp>
        <p:nvCxnSpPr>
          <p:cNvPr id="2069" name="Shape 2069"/>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2070" name="Shape 2070"/>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2071" name="Shape 2071"/>
          <p:cNvSpPr/>
          <p:nvPr/>
        </p:nvSpPr>
        <p:spPr>
          <a:xfrm>
            <a:off x="417328" y="500898"/>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DATA NARRATIVES</a:t>
            </a:r>
            <a:endParaRPr sz="1000">
              <a:solidFill>
                <a:schemeClr val="dk1"/>
              </a:solidFill>
            </a:endParaRPr>
          </a:p>
          <a:p>
            <a:pPr marL="0" lvl="0" indent="0" rtl="0">
              <a:lnSpc>
                <a:spcPct val="90000"/>
              </a:lnSpc>
              <a:spcBef>
                <a:spcPts val="0"/>
              </a:spcBef>
              <a:spcAft>
                <a:spcPts val="0"/>
              </a:spcAft>
              <a:buClr>
                <a:schemeClr val="dk1"/>
              </a:buClr>
              <a:buFont typeface="Oswald"/>
              <a:buNone/>
            </a:pPr>
            <a:endParaRPr sz="2400" b="1">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Shape 1689"/>
          <p:cNvSpPr/>
          <p:nvPr/>
        </p:nvSpPr>
        <p:spPr>
          <a:xfrm>
            <a:off x="421765" y="1119598"/>
            <a:ext cx="8250900" cy="1973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 sz="6000" b="1">
                <a:solidFill>
                  <a:srgbClr val="FFFFFF"/>
                </a:solidFill>
                <a:latin typeface="Oswald"/>
                <a:ea typeface="Oswald"/>
                <a:cs typeface="Oswald"/>
                <a:sym typeface="Oswald"/>
              </a:rPr>
              <a:t>INTRODUCTION:</a:t>
            </a:r>
            <a:br>
              <a:rPr lang="en" sz="6000" b="1">
                <a:solidFill>
                  <a:srgbClr val="FFFFFF"/>
                </a:solidFill>
                <a:latin typeface="Oswald"/>
                <a:ea typeface="Oswald"/>
                <a:cs typeface="Oswald"/>
                <a:sym typeface="Oswald"/>
              </a:rPr>
            </a:br>
            <a:r>
              <a:rPr lang="en" sz="6000" b="1">
                <a:solidFill>
                  <a:srgbClr val="FFFFFF"/>
                </a:solidFill>
                <a:latin typeface="Oswald"/>
                <a:ea typeface="Oswald"/>
                <a:cs typeface="Oswald"/>
                <a:sym typeface="Oswald"/>
              </a:rPr>
              <a:t>DIVE INTO DATA</a:t>
            </a:r>
            <a:endParaRPr sz="1100"/>
          </a:p>
        </p:txBody>
      </p:sp>
      <p:sp>
        <p:nvSpPr>
          <p:cNvPr id="1690" name="Shape 1690"/>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THE VALUE OF DATA</a:t>
            </a:r>
            <a:endParaRPr sz="24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FAFC0"/>
        </a:solidFill>
        <a:effectLst/>
      </p:bgPr>
    </p:bg>
    <p:spTree>
      <p:nvGrpSpPr>
        <p:cNvPr id="1" name="Shape 2088"/>
        <p:cNvGrpSpPr/>
        <p:nvPr/>
      </p:nvGrpSpPr>
      <p:grpSpPr>
        <a:xfrm>
          <a:off x="0" y="0"/>
          <a:ext cx="0" cy="0"/>
          <a:chOff x="0" y="0"/>
          <a:chExt cx="0" cy="0"/>
        </a:xfrm>
      </p:grpSpPr>
      <p:sp>
        <p:nvSpPr>
          <p:cNvPr id="2089" name="Shape 2089"/>
          <p:cNvSpPr/>
          <p:nvPr/>
        </p:nvSpPr>
        <p:spPr>
          <a:xfrm>
            <a:off x="446484" y="1114932"/>
            <a:ext cx="8250900" cy="11361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Font typeface="Oswald"/>
              <a:buNone/>
            </a:pPr>
            <a:r>
              <a:rPr lang="en" sz="5600" b="1" i="0" u="none" strike="noStrike" cap="none">
                <a:solidFill>
                  <a:srgbClr val="FFFFFF"/>
                </a:solidFill>
                <a:latin typeface="Oswald"/>
                <a:ea typeface="Oswald"/>
                <a:cs typeface="Oswald"/>
                <a:sym typeface="Oswald"/>
              </a:rPr>
              <a:t>EXIT TICKET </a:t>
            </a:r>
            <a:endParaRPr sz="1000"/>
          </a:p>
          <a:p>
            <a:pPr marL="0" marR="0" lvl="0" indent="0" algn="l" rtl="0">
              <a:lnSpc>
                <a:spcPct val="75000"/>
              </a:lnSpc>
              <a:spcBef>
                <a:spcPts val="0"/>
              </a:spcBef>
              <a:spcAft>
                <a:spcPts val="0"/>
              </a:spcAft>
              <a:buClr>
                <a:srgbClr val="000000"/>
              </a:buClr>
              <a:buFont typeface="Arial"/>
              <a:buNone/>
            </a:pPr>
            <a:endParaRPr sz="6300" b="1" i="0" u="none" strike="noStrike" cap="none">
              <a:solidFill>
                <a:srgbClr val="FFFFFF"/>
              </a:solidFill>
              <a:latin typeface="Impact"/>
              <a:ea typeface="Impact"/>
              <a:cs typeface="Impact"/>
              <a:sym typeface="Impact"/>
            </a:endParaRPr>
          </a:p>
        </p:txBody>
      </p:sp>
      <p:cxnSp>
        <p:nvCxnSpPr>
          <p:cNvPr id="2090" name="Shape 2090"/>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2091" name="Shape 2091"/>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2092" name="Shape 2092"/>
          <p:cNvSpPr/>
          <p:nvPr/>
        </p:nvSpPr>
        <p:spPr>
          <a:xfrm>
            <a:off x="439191" y="482410"/>
            <a:ext cx="5429400" cy="304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dk1"/>
              </a:buClr>
              <a:buFont typeface="Oswald"/>
              <a:buNone/>
            </a:pPr>
            <a:r>
              <a:rPr lang="en" sz="2300" b="1">
                <a:solidFill>
                  <a:schemeClr val="dk1"/>
                </a:solidFill>
                <a:latin typeface="Oswald"/>
                <a:ea typeface="Oswald"/>
                <a:cs typeface="Oswald"/>
                <a:sym typeface="Oswald"/>
              </a:rPr>
              <a:t>DATA NARRATIVES</a:t>
            </a:r>
            <a:endParaRPr sz="2400" b="1">
              <a:solidFill>
                <a:schemeClr val="dk1"/>
              </a:solidFill>
              <a:latin typeface="Oswald"/>
              <a:ea typeface="Oswald"/>
              <a:cs typeface="Oswald"/>
              <a:sym typeface="Oswald"/>
            </a:endParaRPr>
          </a:p>
          <a:p>
            <a:pPr marL="0" lvl="0" indent="0" rtl="0">
              <a:lnSpc>
                <a:spcPct val="90000"/>
              </a:lnSpc>
              <a:spcBef>
                <a:spcPts val="0"/>
              </a:spcBef>
              <a:spcAft>
                <a:spcPts val="0"/>
              </a:spcAft>
              <a:buClr>
                <a:schemeClr val="dk1"/>
              </a:buClr>
              <a:buFont typeface="Oswald"/>
              <a:buNone/>
            </a:pPr>
            <a:endParaRPr sz="2400" b="1">
              <a:solidFill>
                <a:schemeClr val="dk1"/>
              </a:solidFill>
              <a:latin typeface="Oswald"/>
              <a:ea typeface="Oswald"/>
              <a:cs typeface="Oswald"/>
              <a:sym typeface="Oswald"/>
            </a:endParaRPr>
          </a:p>
        </p:txBody>
      </p:sp>
      <p:sp>
        <p:nvSpPr>
          <p:cNvPr id="2093" name="Shape 2093"/>
          <p:cNvSpPr/>
          <p:nvPr/>
        </p:nvSpPr>
        <p:spPr>
          <a:xfrm>
            <a:off x="2189461" y="2872947"/>
            <a:ext cx="5429400" cy="304200"/>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rgbClr val="000000"/>
              </a:buClr>
              <a:buFont typeface="Oswald"/>
              <a:buNone/>
            </a:pPr>
            <a:r>
              <a:rPr lang="en" sz="2000" b="1" i="0" u="none" strike="noStrike" cap="none">
                <a:solidFill>
                  <a:srgbClr val="000000"/>
                </a:solidFill>
                <a:latin typeface="Oswald"/>
                <a:ea typeface="Oswald"/>
                <a:cs typeface="Oswald"/>
                <a:sym typeface="Oswald"/>
              </a:rPr>
              <a:t>DON’T FORGET TO FILL OUT YOUR EXIT TICKET!</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grpSp>
        <p:nvGrpSpPr>
          <p:cNvPr id="1695" name="Shape 1695"/>
          <p:cNvGrpSpPr/>
          <p:nvPr/>
        </p:nvGrpSpPr>
        <p:grpSpPr>
          <a:xfrm>
            <a:off x="1565902" y="1111624"/>
            <a:ext cx="6030455" cy="3909974"/>
            <a:chOff x="2104053" y="1387897"/>
            <a:chExt cx="8040607" cy="5213299"/>
          </a:xfrm>
        </p:grpSpPr>
        <p:pic>
          <p:nvPicPr>
            <p:cNvPr id="1696" name="Shape 1696"/>
            <p:cNvPicPr preferRelativeResize="0"/>
            <p:nvPr/>
          </p:nvPicPr>
          <p:blipFill rotWithShape="1">
            <a:blip r:embed="rId3">
              <a:alphaModFix/>
            </a:blip>
            <a:srcRect/>
            <a:stretch/>
          </p:blipFill>
          <p:spPr>
            <a:xfrm>
              <a:off x="2104053" y="1387897"/>
              <a:ext cx="8016300" cy="4481100"/>
            </a:xfrm>
            <a:prstGeom prst="rect">
              <a:avLst/>
            </a:prstGeom>
            <a:noFill/>
            <a:ln>
              <a:noFill/>
            </a:ln>
          </p:spPr>
        </p:pic>
        <p:sp>
          <p:nvSpPr>
            <p:cNvPr id="1697" name="Shape 1697"/>
            <p:cNvSpPr/>
            <p:nvPr/>
          </p:nvSpPr>
          <p:spPr>
            <a:xfrm>
              <a:off x="7539460" y="6339596"/>
              <a:ext cx="2605200" cy="261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b="1" i="0" u="none" strike="noStrike" cap="none">
                  <a:solidFill>
                    <a:srgbClr val="7F7F7F"/>
                  </a:solidFill>
                  <a:latin typeface="Calibri"/>
                  <a:ea typeface="Calibri"/>
                  <a:cs typeface="Calibri"/>
                  <a:sym typeface="Calibri"/>
                </a:rPr>
                <a:t>Source</a:t>
              </a:r>
              <a:r>
                <a:rPr lang="en" sz="800" b="0" i="0" u="none" strike="noStrike" cap="none">
                  <a:solidFill>
                    <a:srgbClr val="7F7F7F"/>
                  </a:solidFill>
                  <a:latin typeface="Calibri"/>
                  <a:ea typeface="Calibri"/>
                  <a:cs typeface="Calibri"/>
                  <a:sym typeface="Calibri"/>
                </a:rPr>
                <a:t>: (May 2017) </a:t>
              </a:r>
              <a:r>
                <a:rPr lang="en" sz="800" b="0" i="0" u="sng" strike="noStrike" cap="none">
                  <a:solidFill>
                    <a:schemeClr val="hlink"/>
                  </a:solidFill>
                  <a:latin typeface="Calibri"/>
                  <a:ea typeface="Calibri"/>
                  <a:cs typeface="Calibri"/>
                  <a:sym typeface="Calibri"/>
                  <a:hlinkClick r:id="rId4"/>
                </a:rPr>
                <a:t>https://goo.gl/Np5lJ6</a:t>
              </a:r>
              <a:r>
                <a:rPr lang="en" sz="800" b="0" i="0" u="none" strike="noStrike" cap="none">
                  <a:solidFill>
                    <a:schemeClr val="dk1"/>
                  </a:solidFill>
                  <a:latin typeface="Calibri"/>
                  <a:ea typeface="Calibri"/>
                  <a:cs typeface="Calibri"/>
                  <a:sym typeface="Calibri"/>
                </a:rPr>
                <a:t> </a:t>
              </a:r>
              <a:endParaRPr sz="1100"/>
            </a:p>
          </p:txBody>
        </p:sp>
      </p:grpSp>
      <p:sp>
        <p:nvSpPr>
          <p:cNvPr id="1698" name="Shape 1698"/>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THE VALUE OF DATA</a:t>
            </a:r>
            <a:endParaRPr sz="24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xfrm>
            <a:off x="349720" y="196862"/>
            <a:ext cx="7886700" cy="9942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AI vs. HI - WHERE THE DECISION GETS MADE</a:t>
            </a:r>
            <a:endParaRPr/>
          </a:p>
        </p:txBody>
      </p:sp>
      <p:sp>
        <p:nvSpPr>
          <p:cNvPr id="1704" name="Shape 1704"/>
          <p:cNvSpPr/>
          <p:nvPr/>
        </p:nvSpPr>
        <p:spPr>
          <a:xfrm>
            <a:off x="1430852" y="1786175"/>
            <a:ext cx="6198984" cy="683802"/>
          </a:xfrm>
          <a:prstGeom prst="flowChartTerminator">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5" name="Shape 1705"/>
          <p:cNvSpPr txBox="1"/>
          <p:nvPr/>
        </p:nvSpPr>
        <p:spPr>
          <a:xfrm>
            <a:off x="565375" y="1705675"/>
            <a:ext cx="889200" cy="8448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3200"/>
              <a:t>HI</a:t>
            </a:r>
            <a:endParaRPr sz="3200"/>
          </a:p>
        </p:txBody>
      </p:sp>
      <p:sp>
        <p:nvSpPr>
          <p:cNvPr id="1706" name="Shape 1706"/>
          <p:cNvSpPr txBox="1"/>
          <p:nvPr/>
        </p:nvSpPr>
        <p:spPr>
          <a:xfrm>
            <a:off x="7621000" y="1705675"/>
            <a:ext cx="889200" cy="8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t>AI</a:t>
            </a:r>
            <a:endParaRPr sz="3200"/>
          </a:p>
        </p:txBody>
      </p:sp>
      <p:grpSp>
        <p:nvGrpSpPr>
          <p:cNvPr id="1707" name="Shape 1707"/>
          <p:cNvGrpSpPr/>
          <p:nvPr/>
        </p:nvGrpSpPr>
        <p:grpSpPr>
          <a:xfrm>
            <a:off x="3335472" y="2910500"/>
            <a:ext cx="2445628" cy="1367400"/>
            <a:chOff x="3058247" y="3092550"/>
            <a:chExt cx="2445628" cy="1367400"/>
          </a:xfrm>
        </p:grpSpPr>
        <p:sp>
          <p:nvSpPr>
            <p:cNvPr id="1708" name="Shape 1708"/>
            <p:cNvSpPr/>
            <p:nvPr/>
          </p:nvSpPr>
          <p:spPr>
            <a:xfrm>
              <a:off x="4851675" y="3369900"/>
              <a:ext cx="652200" cy="8448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9" name="Shape 1709"/>
            <p:cNvSpPr/>
            <p:nvPr/>
          </p:nvSpPr>
          <p:spPr>
            <a:xfrm rot="-10426050">
              <a:off x="3102220" y="3337110"/>
              <a:ext cx="652155" cy="844703"/>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0" name="Shape 1710"/>
            <p:cNvSpPr txBox="1"/>
            <p:nvPr/>
          </p:nvSpPr>
          <p:spPr>
            <a:xfrm>
              <a:off x="3734463" y="3092550"/>
              <a:ext cx="1117200" cy="68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mining</a:t>
              </a:r>
              <a:endParaRPr sz="1800"/>
            </a:p>
          </p:txBody>
        </p:sp>
        <p:sp>
          <p:nvSpPr>
            <p:cNvPr id="1711" name="Shape 1711"/>
            <p:cNvSpPr txBox="1"/>
            <p:nvPr/>
          </p:nvSpPr>
          <p:spPr>
            <a:xfrm>
              <a:off x="3713600" y="3776250"/>
              <a:ext cx="1117200" cy="68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training</a:t>
              </a:r>
              <a:endParaRPr sz="1800"/>
            </a:p>
          </p:txBody>
        </p:sp>
      </p:grpSp>
      <p:sp>
        <p:nvSpPr>
          <p:cNvPr id="1712" name="Shape 1712"/>
          <p:cNvSpPr/>
          <p:nvPr/>
        </p:nvSpPr>
        <p:spPr>
          <a:xfrm>
            <a:off x="2040075" y="1630975"/>
            <a:ext cx="996000" cy="994200"/>
          </a:xfrm>
          <a:prstGeom prst="ellipse">
            <a:avLst/>
          </a:prstGeom>
          <a:noFill/>
          <a:ln w="28575" cap="flat" cmpd="sng">
            <a:solidFill>
              <a:srgbClr val="A4C2F4"/>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3" name="Shape 1713"/>
          <p:cNvSpPr/>
          <p:nvPr/>
        </p:nvSpPr>
        <p:spPr>
          <a:xfrm>
            <a:off x="4402275" y="1630975"/>
            <a:ext cx="996000" cy="994200"/>
          </a:xfrm>
          <a:prstGeom prst="ellipse">
            <a:avLst/>
          </a:prstGeom>
          <a:noFill/>
          <a:ln w="28575"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4" name="Shape 1714"/>
          <p:cNvSpPr/>
          <p:nvPr/>
        </p:nvSpPr>
        <p:spPr>
          <a:xfrm>
            <a:off x="2254875" y="1114850"/>
            <a:ext cx="2726400" cy="314400"/>
          </a:xfrm>
          <a:prstGeom prst="rightArrow">
            <a:avLst>
              <a:gd name="adj1" fmla="val 50000"/>
              <a:gd name="adj2" fmla="val 50000"/>
            </a:avLst>
          </a:prstGeom>
          <a:solidFill>
            <a:srgbClr val="C9DAF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715" name="Shape 1715"/>
          <p:cNvPicPr preferRelativeResize="0"/>
          <p:nvPr/>
        </p:nvPicPr>
        <p:blipFill rotWithShape="1">
          <a:blip r:embed="rId3">
            <a:alphaModFix/>
          </a:blip>
          <a:srcRect r="15247"/>
          <a:stretch/>
        </p:blipFill>
        <p:spPr>
          <a:xfrm>
            <a:off x="7101000" y="2805025"/>
            <a:ext cx="1621875" cy="1433175"/>
          </a:xfrm>
          <a:prstGeom prst="rect">
            <a:avLst/>
          </a:prstGeom>
          <a:noFill/>
          <a:ln>
            <a:noFill/>
          </a:ln>
        </p:spPr>
      </p:pic>
      <p:grpSp>
        <p:nvGrpSpPr>
          <p:cNvPr id="1716" name="Shape 1716"/>
          <p:cNvGrpSpPr/>
          <p:nvPr/>
        </p:nvGrpSpPr>
        <p:grpSpPr>
          <a:xfrm>
            <a:off x="411475" y="2699125"/>
            <a:ext cx="2053886" cy="1439225"/>
            <a:chOff x="411475" y="2699125"/>
            <a:chExt cx="2053886" cy="1439225"/>
          </a:xfrm>
        </p:grpSpPr>
        <p:pic>
          <p:nvPicPr>
            <p:cNvPr id="1717" name="Shape 1717"/>
            <p:cNvPicPr preferRelativeResize="0"/>
            <p:nvPr/>
          </p:nvPicPr>
          <p:blipFill rotWithShape="1">
            <a:blip r:embed="rId4">
              <a:alphaModFix/>
            </a:blip>
            <a:srcRect l="49313"/>
            <a:stretch/>
          </p:blipFill>
          <p:spPr>
            <a:xfrm>
              <a:off x="565375" y="2826900"/>
              <a:ext cx="1899986" cy="1311450"/>
            </a:xfrm>
            <a:prstGeom prst="rect">
              <a:avLst/>
            </a:prstGeom>
            <a:noFill/>
            <a:ln>
              <a:noFill/>
            </a:ln>
          </p:spPr>
        </p:pic>
        <p:sp>
          <p:nvSpPr>
            <p:cNvPr id="1718" name="Shape 1718"/>
            <p:cNvSpPr/>
            <p:nvPr/>
          </p:nvSpPr>
          <p:spPr>
            <a:xfrm>
              <a:off x="411475" y="2699125"/>
              <a:ext cx="543600" cy="573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19" name="Shape 1719"/>
          <p:cNvSpPr/>
          <p:nvPr/>
        </p:nvSpPr>
        <p:spPr>
          <a:xfrm>
            <a:off x="2753175" y="1591775"/>
            <a:ext cx="996000" cy="994200"/>
          </a:xfrm>
          <a:prstGeom prst="ellipse">
            <a:avLst/>
          </a:prstGeom>
          <a:solidFill>
            <a:srgbClr val="6D9EEB"/>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9"/>
                                        </p:tgtEl>
                                        <p:attrNameLst>
                                          <p:attrName>style.visibility</p:attrName>
                                        </p:attrNameLst>
                                      </p:cBhvr>
                                      <p:to>
                                        <p:strVal val="visible"/>
                                      </p:to>
                                    </p:set>
                                    <p:animEffect transition="in" filter="fade">
                                      <p:cBhvr>
                                        <p:cTn id="7" dur="1000"/>
                                        <p:tgtEl>
                                          <p:spTgt spid="1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grpSp>
        <p:nvGrpSpPr>
          <p:cNvPr id="1724" name="Shape 1724"/>
          <p:cNvGrpSpPr/>
          <p:nvPr/>
        </p:nvGrpSpPr>
        <p:grpSpPr>
          <a:xfrm>
            <a:off x="1581258" y="1080056"/>
            <a:ext cx="5981247" cy="3485239"/>
            <a:chOff x="2357350" y="1651006"/>
            <a:chExt cx="8506965" cy="4956961"/>
          </a:xfrm>
        </p:grpSpPr>
        <p:pic>
          <p:nvPicPr>
            <p:cNvPr id="1725" name="Shape 1725"/>
            <p:cNvPicPr preferRelativeResize="0"/>
            <p:nvPr/>
          </p:nvPicPr>
          <p:blipFill rotWithShape="1">
            <a:blip r:embed="rId3">
              <a:alphaModFix/>
            </a:blip>
            <a:srcRect b="4141"/>
            <a:stretch/>
          </p:blipFill>
          <p:spPr>
            <a:xfrm>
              <a:off x="2357350" y="1651006"/>
              <a:ext cx="8310300" cy="4632900"/>
            </a:xfrm>
            <a:prstGeom prst="rect">
              <a:avLst/>
            </a:prstGeom>
            <a:noFill/>
            <a:ln>
              <a:noFill/>
            </a:ln>
            <a:effectLst>
              <a:outerShdw blurRad="50800" dist="38100" dir="2700000" algn="tl" rotWithShape="0">
                <a:srgbClr val="000000">
                  <a:alpha val="40000"/>
                </a:srgbClr>
              </a:outerShdw>
            </a:effectLst>
          </p:spPr>
        </p:pic>
        <p:pic>
          <p:nvPicPr>
            <p:cNvPr id="1726" name="Shape 1726" descr="Image result"/>
            <p:cNvPicPr preferRelativeResize="0"/>
            <p:nvPr/>
          </p:nvPicPr>
          <p:blipFill rotWithShape="1">
            <a:blip r:embed="rId4">
              <a:alphaModFix/>
            </a:blip>
            <a:srcRect/>
            <a:stretch/>
          </p:blipFill>
          <p:spPr>
            <a:xfrm>
              <a:off x="9588115" y="6110867"/>
              <a:ext cx="1276200" cy="497100"/>
            </a:xfrm>
            <a:prstGeom prst="rect">
              <a:avLst/>
            </a:prstGeom>
            <a:noFill/>
            <a:ln>
              <a:noFill/>
            </a:ln>
            <a:effectLst>
              <a:outerShdw blurRad="50800" dist="38100" dir="2700000" algn="tl" rotWithShape="0">
                <a:srgbClr val="000000">
                  <a:alpha val="40000"/>
                </a:srgbClr>
              </a:outerShdw>
            </a:effectLst>
          </p:spPr>
        </p:pic>
      </p:grpSp>
      <p:sp>
        <p:nvSpPr>
          <p:cNvPr id="1727" name="Shape 1727"/>
          <p:cNvSpPr txBox="1"/>
          <p:nvPr/>
        </p:nvSpPr>
        <p:spPr>
          <a:xfrm>
            <a:off x="4164865" y="4793368"/>
            <a:ext cx="24480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b="1">
                <a:solidFill>
                  <a:srgbClr val="7F7F7F"/>
                </a:solidFill>
                <a:latin typeface="Calibri"/>
                <a:ea typeface="Calibri"/>
                <a:cs typeface="Calibri"/>
                <a:sym typeface="Calibri"/>
              </a:rPr>
              <a:t>Source: </a:t>
            </a:r>
            <a:r>
              <a:rPr lang="en" sz="800">
                <a:solidFill>
                  <a:srgbClr val="7F7F7F"/>
                </a:solidFill>
                <a:latin typeface="Calibri"/>
                <a:ea typeface="Calibri"/>
                <a:cs typeface="Calibri"/>
                <a:sym typeface="Calibri"/>
              </a:rPr>
              <a:t>Economist (May 2017) </a:t>
            </a:r>
            <a:r>
              <a:rPr lang="en" sz="800" u="sng">
                <a:solidFill>
                  <a:schemeClr val="hlink"/>
                </a:solidFill>
                <a:latin typeface="Calibri"/>
                <a:ea typeface="Calibri"/>
                <a:cs typeface="Calibri"/>
                <a:sym typeface="Calibri"/>
                <a:hlinkClick r:id="rId5"/>
              </a:rPr>
              <a:t>https://goo.gl/agTRgb</a:t>
            </a:r>
            <a:r>
              <a:rPr lang="en" sz="800">
                <a:solidFill>
                  <a:srgbClr val="7F7F7F"/>
                </a:solidFill>
                <a:latin typeface="Calibri"/>
                <a:ea typeface="Calibri"/>
                <a:cs typeface="Calibri"/>
                <a:sym typeface="Calibri"/>
              </a:rPr>
              <a:t> </a:t>
            </a:r>
            <a:endParaRPr sz="1100"/>
          </a:p>
        </p:txBody>
      </p:sp>
      <p:sp>
        <p:nvSpPr>
          <p:cNvPr id="1728" name="Shape 1728"/>
          <p:cNvSpPr txBox="1">
            <a:spLocks noGrp="1"/>
          </p:cNvSpPr>
          <p:nvPr>
            <p:ph type="title"/>
          </p:nvPr>
        </p:nvSpPr>
        <p:spPr>
          <a:xfrm>
            <a:off x="349720" y="196862"/>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THE VALUE OF DATA:</a:t>
            </a:r>
            <a:r>
              <a:rPr lang="en"/>
              <a:t> </a:t>
            </a:r>
            <a:r>
              <a:rPr lang="en" sz="2400" b="1" i="0" u="none" strike="noStrike" cap="none">
                <a:solidFill>
                  <a:schemeClr val="dk1"/>
                </a:solidFill>
                <a:latin typeface="Oswald"/>
                <a:ea typeface="Oswald"/>
                <a:cs typeface="Oswald"/>
                <a:sym typeface="Oswald"/>
              </a:rPr>
              <a:t>DEAL</a:t>
            </a:r>
            <a:r>
              <a:rPr lang="en"/>
              <a:t>-MAKING</a:t>
            </a:r>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Shape 1733"/>
          <p:cNvSpPr/>
          <p:nvPr/>
        </p:nvSpPr>
        <p:spPr>
          <a:xfrm>
            <a:off x="3484009" y="4838291"/>
            <a:ext cx="2175900" cy="180900"/>
          </a:xfrm>
          <a:prstGeom prst="rect">
            <a:avLst/>
          </a:prstGeom>
          <a:noFill/>
          <a:ln>
            <a:noFill/>
          </a:ln>
        </p:spPr>
        <p:txBody>
          <a:bodyPr spcFirstLastPara="1" wrap="square" lIns="26750" tIns="26750" rIns="26750" bIns="26750" anchor="ctr" anchorCtr="0">
            <a:noAutofit/>
          </a:bodyPr>
          <a:lstStyle/>
          <a:p>
            <a:pPr marL="0" marR="0" lvl="0" indent="0" algn="l" rtl="0">
              <a:spcBef>
                <a:spcPts val="0"/>
              </a:spcBef>
              <a:spcAft>
                <a:spcPts val="0"/>
              </a:spcAft>
              <a:buNone/>
            </a:pPr>
            <a:r>
              <a:rPr lang="en" sz="800" b="1">
                <a:solidFill>
                  <a:srgbClr val="7F7F7F"/>
                </a:solidFill>
                <a:latin typeface="Calibri"/>
                <a:ea typeface="Calibri"/>
                <a:cs typeface="Calibri"/>
                <a:sym typeface="Calibri"/>
              </a:rPr>
              <a:t>Source</a:t>
            </a:r>
            <a:r>
              <a:rPr lang="en" sz="800">
                <a:solidFill>
                  <a:srgbClr val="7F7F7F"/>
                </a:solidFill>
                <a:latin typeface="Calibri"/>
                <a:ea typeface="Calibri"/>
                <a:cs typeface="Calibri"/>
                <a:sym typeface="Calibri"/>
              </a:rPr>
              <a:t>:</a:t>
            </a:r>
            <a:r>
              <a:rPr lang="en" sz="800">
                <a:solidFill>
                  <a:schemeClr val="dk1"/>
                </a:solidFill>
                <a:latin typeface="Calibri"/>
                <a:ea typeface="Calibri"/>
                <a:cs typeface="Calibri"/>
                <a:sym typeface="Calibri"/>
              </a:rPr>
              <a:t> </a:t>
            </a:r>
            <a:r>
              <a:rPr lang="en" sz="800" u="sng">
                <a:solidFill>
                  <a:schemeClr val="hlink"/>
                </a:solidFill>
                <a:latin typeface="Calibri"/>
                <a:ea typeface="Calibri"/>
                <a:cs typeface="Calibri"/>
                <a:sym typeface="Calibri"/>
                <a:hlinkClick r:id="rId3"/>
              </a:rPr>
              <a:t>http://www.opendatanation.com/news/</a:t>
            </a:r>
            <a:r>
              <a:rPr lang="en" sz="800">
                <a:solidFill>
                  <a:schemeClr val="dk1"/>
                </a:solidFill>
                <a:latin typeface="Calibri"/>
                <a:ea typeface="Calibri"/>
                <a:cs typeface="Calibri"/>
                <a:sym typeface="Calibri"/>
              </a:rPr>
              <a:t> </a:t>
            </a:r>
            <a:endParaRPr sz="800">
              <a:solidFill>
                <a:schemeClr val="dk1"/>
              </a:solidFill>
              <a:latin typeface="Calibri"/>
              <a:ea typeface="Calibri"/>
              <a:cs typeface="Calibri"/>
              <a:sym typeface="Calibri"/>
            </a:endParaRPr>
          </a:p>
        </p:txBody>
      </p:sp>
      <p:pic>
        <p:nvPicPr>
          <p:cNvPr id="1734" name="Shape 1734"/>
          <p:cNvPicPr preferRelativeResize="0"/>
          <p:nvPr/>
        </p:nvPicPr>
        <p:blipFill rotWithShape="1">
          <a:blip r:embed="rId4">
            <a:alphaModFix/>
          </a:blip>
          <a:srcRect/>
          <a:stretch/>
        </p:blipFill>
        <p:spPr>
          <a:xfrm>
            <a:off x="5398308" y="873184"/>
            <a:ext cx="3452700" cy="2685900"/>
          </a:xfrm>
          <a:prstGeom prst="rect">
            <a:avLst/>
          </a:prstGeom>
          <a:noFill/>
          <a:ln w="9525" cap="flat" cmpd="sng">
            <a:solidFill>
              <a:srgbClr val="F2F2F2"/>
            </a:solidFill>
            <a:prstDash val="solid"/>
            <a:miter lim="400000"/>
            <a:headEnd type="none" w="sm" len="sm"/>
            <a:tailEnd type="none" w="sm" len="sm"/>
          </a:ln>
          <a:effectLst>
            <a:outerShdw blurRad="50800" dist="38100" dir="2700000" algn="tl" rotWithShape="0">
              <a:srgbClr val="000000">
                <a:alpha val="40000"/>
              </a:srgbClr>
            </a:outerShdw>
          </a:effectLst>
        </p:spPr>
      </p:pic>
      <p:pic>
        <p:nvPicPr>
          <p:cNvPr id="1735" name="Shape 1735"/>
          <p:cNvPicPr preferRelativeResize="0"/>
          <p:nvPr/>
        </p:nvPicPr>
        <p:blipFill rotWithShape="1">
          <a:blip r:embed="rId5">
            <a:alphaModFix/>
          </a:blip>
          <a:srcRect l="2514" t="3708" r="29" b="6054"/>
          <a:stretch/>
        </p:blipFill>
        <p:spPr>
          <a:xfrm>
            <a:off x="488658" y="1593865"/>
            <a:ext cx="5591400" cy="2500800"/>
          </a:xfrm>
          <a:prstGeom prst="rect">
            <a:avLst/>
          </a:prstGeom>
          <a:noFill/>
          <a:ln w="9525" cap="flat" cmpd="sng">
            <a:solidFill>
              <a:srgbClr val="F2F2F2"/>
            </a:solidFill>
            <a:prstDash val="solid"/>
            <a:miter lim="400000"/>
            <a:headEnd type="none" w="sm" len="sm"/>
            <a:tailEnd type="none" w="sm" len="sm"/>
          </a:ln>
          <a:effectLst>
            <a:outerShdw blurRad="50800" dist="38100" dir="2700000" algn="tl" rotWithShape="0">
              <a:srgbClr val="000000">
                <a:alpha val="40000"/>
              </a:srgbClr>
            </a:outerShdw>
          </a:effectLst>
        </p:spPr>
      </p:pic>
      <p:sp>
        <p:nvSpPr>
          <p:cNvPr id="1736" name="Shape 1736"/>
          <p:cNvSpPr txBox="1"/>
          <p:nvPr/>
        </p:nvSpPr>
        <p:spPr>
          <a:xfrm>
            <a:off x="6533461" y="3717123"/>
            <a:ext cx="1949700" cy="468900"/>
          </a:xfrm>
          <a:prstGeom prst="rect">
            <a:avLst/>
          </a:prstGeom>
          <a:noFill/>
          <a:ln>
            <a:noFill/>
          </a:ln>
        </p:spPr>
        <p:txBody>
          <a:bodyPr spcFirstLastPara="1" wrap="square" lIns="26750" tIns="26750" rIns="26750" bIns="26750" anchor="ctr" anchorCtr="0">
            <a:noAutofit/>
          </a:bodyPr>
          <a:lstStyle/>
          <a:p>
            <a:pPr marL="0" marR="0" lvl="0" indent="0" algn="ctr" rtl="0">
              <a:spcBef>
                <a:spcPts val="0"/>
              </a:spcBef>
              <a:spcAft>
                <a:spcPts val="0"/>
              </a:spcAft>
              <a:buNone/>
            </a:pPr>
            <a:r>
              <a:rPr lang="en" sz="1300">
                <a:solidFill>
                  <a:schemeClr val="dk1"/>
                </a:solidFill>
                <a:latin typeface="Georgia"/>
                <a:ea typeface="Georgia"/>
                <a:cs typeface="Georgia"/>
                <a:sym typeface="Georgia"/>
              </a:rPr>
              <a:t>Insights? Actions?</a:t>
            </a:r>
            <a:endParaRPr sz="1100">
              <a:latin typeface="Georgia"/>
              <a:ea typeface="Georgia"/>
              <a:cs typeface="Georgia"/>
              <a:sym typeface="Georgia"/>
            </a:endParaRPr>
          </a:p>
          <a:p>
            <a:pPr marL="0" marR="0" lvl="0" indent="0" algn="ctr" rtl="0">
              <a:spcBef>
                <a:spcPts val="0"/>
              </a:spcBef>
              <a:spcAft>
                <a:spcPts val="0"/>
              </a:spcAft>
              <a:buNone/>
            </a:pPr>
            <a:r>
              <a:rPr lang="en" sz="1300" b="1">
                <a:solidFill>
                  <a:schemeClr val="dk1"/>
                </a:solidFill>
                <a:latin typeface="Georgia"/>
                <a:ea typeface="Georgia"/>
                <a:cs typeface="Georgia"/>
                <a:sym typeface="Georgia"/>
              </a:rPr>
              <a:t>Question(s)?</a:t>
            </a:r>
            <a:endParaRPr sz="1300">
              <a:solidFill>
                <a:schemeClr val="dk1"/>
              </a:solidFill>
              <a:latin typeface="Georgia"/>
              <a:ea typeface="Georgia"/>
              <a:cs typeface="Georgia"/>
              <a:sym typeface="Georgia"/>
            </a:endParaRPr>
          </a:p>
        </p:txBody>
      </p:sp>
      <p:sp>
        <p:nvSpPr>
          <p:cNvPr id="1737" name="Shape 1737"/>
          <p:cNvSpPr/>
          <p:nvPr/>
        </p:nvSpPr>
        <p:spPr>
          <a:xfrm>
            <a:off x="4865574" y="3216867"/>
            <a:ext cx="89400" cy="342000"/>
          </a:xfrm>
          <a:prstGeom prst="rect">
            <a:avLst/>
          </a:prstGeom>
          <a:noFill/>
          <a:ln w="25400" cap="flat" cmpd="sng">
            <a:solidFill>
              <a:srgbClr val="0419E6"/>
            </a:solidFill>
            <a:prstDash val="solid"/>
            <a:round/>
            <a:headEnd type="none" w="sm" len="sm"/>
            <a:tailEnd type="none" w="sm" len="sm"/>
          </a:ln>
          <a:effectLst>
            <a:outerShdw blurRad="50800" dist="25400" dir="5400000" rotWithShape="0">
              <a:srgbClr val="000000">
                <a:alpha val="49800"/>
              </a:srgbClr>
            </a:outerShdw>
          </a:effectLst>
        </p:spPr>
        <p:txBody>
          <a:bodyPr spcFirstLastPara="1" wrap="square" lIns="26750" tIns="26750" rIns="26750" bIns="26750" anchor="ctr" anchorCtr="0">
            <a:noAutofit/>
          </a:bodyPr>
          <a:lstStyle/>
          <a:p>
            <a:pPr marL="0" marR="0" lvl="0" indent="0" algn="ctr" rtl="0">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p:txBody>
      </p:sp>
      <p:sp>
        <p:nvSpPr>
          <p:cNvPr id="1738" name="Shape 1738"/>
          <p:cNvSpPr/>
          <p:nvPr/>
        </p:nvSpPr>
        <p:spPr>
          <a:xfrm>
            <a:off x="5398307" y="3166748"/>
            <a:ext cx="102300" cy="392100"/>
          </a:xfrm>
          <a:prstGeom prst="rect">
            <a:avLst/>
          </a:prstGeom>
          <a:noFill/>
          <a:ln w="25400" cap="flat" cmpd="sng">
            <a:solidFill>
              <a:srgbClr val="0419E6"/>
            </a:solidFill>
            <a:prstDash val="solid"/>
            <a:round/>
            <a:headEnd type="none" w="sm" len="sm"/>
            <a:tailEnd type="none" w="sm" len="sm"/>
          </a:ln>
          <a:effectLst>
            <a:outerShdw blurRad="50800" dist="25400" dir="5400000" rotWithShape="0">
              <a:srgbClr val="000000">
                <a:alpha val="49800"/>
              </a:srgbClr>
            </a:outerShdw>
          </a:effectLst>
        </p:spPr>
        <p:txBody>
          <a:bodyPr spcFirstLastPara="1" wrap="square" lIns="26750" tIns="26750" rIns="26750" bIns="26750" anchor="ctr" anchorCtr="0">
            <a:noAutofit/>
          </a:bodyPr>
          <a:lstStyle/>
          <a:p>
            <a:pPr marL="0" marR="0" lvl="0" indent="0" algn="ctr" rtl="0">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p:txBody>
      </p:sp>
      <p:sp>
        <p:nvSpPr>
          <p:cNvPr id="1739" name="Shape 1739"/>
          <p:cNvSpPr/>
          <p:nvPr/>
        </p:nvSpPr>
        <p:spPr>
          <a:xfrm>
            <a:off x="1576475" y="2956925"/>
            <a:ext cx="602100" cy="480900"/>
          </a:xfrm>
          <a:prstGeom prst="ellipse">
            <a:avLst/>
          </a:prstGeom>
          <a:noFill/>
          <a:ln w="25400" cap="flat" cmpd="sng">
            <a:solidFill>
              <a:srgbClr val="FF0000"/>
            </a:solidFill>
            <a:prstDash val="solid"/>
            <a:round/>
            <a:headEnd type="none" w="sm" len="sm"/>
            <a:tailEnd type="none" w="sm" len="sm"/>
          </a:ln>
          <a:effectLst>
            <a:outerShdw blurRad="50800" dist="25400" dir="5400000" rotWithShape="0">
              <a:srgbClr val="000000">
                <a:alpha val="49800"/>
              </a:srgbClr>
            </a:outerShdw>
          </a:effectLst>
        </p:spPr>
        <p:txBody>
          <a:bodyPr spcFirstLastPara="1" wrap="square" lIns="26750" tIns="26750" rIns="26750" bIns="26750" anchor="ctr" anchorCtr="0">
            <a:noAutofit/>
          </a:bodyPr>
          <a:lstStyle/>
          <a:p>
            <a:pPr marL="0" marR="0" lvl="0" indent="0" algn="ctr" rtl="0">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p:txBody>
      </p:sp>
      <p:sp>
        <p:nvSpPr>
          <p:cNvPr id="1740" name="Shape 1740"/>
          <p:cNvSpPr/>
          <p:nvPr/>
        </p:nvSpPr>
        <p:spPr>
          <a:xfrm>
            <a:off x="2128579" y="2466014"/>
            <a:ext cx="379800" cy="480900"/>
          </a:xfrm>
          <a:prstGeom prst="ellipse">
            <a:avLst/>
          </a:prstGeom>
          <a:noFill/>
          <a:ln w="25400" cap="flat" cmpd="sng">
            <a:solidFill>
              <a:srgbClr val="FF0000"/>
            </a:solidFill>
            <a:prstDash val="solid"/>
            <a:round/>
            <a:headEnd type="none" w="sm" len="sm"/>
            <a:tailEnd type="none" w="sm" len="sm"/>
          </a:ln>
          <a:effectLst>
            <a:outerShdw blurRad="50800" dist="25400" dir="5400000" rotWithShape="0">
              <a:srgbClr val="000000">
                <a:alpha val="49800"/>
              </a:srgbClr>
            </a:outerShdw>
          </a:effectLst>
        </p:spPr>
        <p:txBody>
          <a:bodyPr spcFirstLastPara="1" wrap="square" lIns="26750" tIns="26750" rIns="26750" bIns="26750" anchor="ctr" anchorCtr="0">
            <a:noAutofit/>
          </a:bodyPr>
          <a:lstStyle/>
          <a:p>
            <a:pPr marL="0" marR="0" lvl="0" indent="0" algn="ctr" rtl="0">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p:txBody>
      </p:sp>
      <p:sp>
        <p:nvSpPr>
          <p:cNvPr id="1741" name="Shape 1741"/>
          <p:cNvSpPr/>
          <p:nvPr/>
        </p:nvSpPr>
        <p:spPr>
          <a:xfrm>
            <a:off x="2081295" y="3257980"/>
            <a:ext cx="379800" cy="480900"/>
          </a:xfrm>
          <a:prstGeom prst="ellipse">
            <a:avLst/>
          </a:prstGeom>
          <a:noFill/>
          <a:ln w="25400" cap="flat" cmpd="sng">
            <a:solidFill>
              <a:srgbClr val="FF0000"/>
            </a:solidFill>
            <a:prstDash val="solid"/>
            <a:round/>
            <a:headEnd type="none" w="sm" len="sm"/>
            <a:tailEnd type="none" w="sm" len="sm"/>
          </a:ln>
          <a:effectLst>
            <a:outerShdw blurRad="50800" dist="25400" dir="5400000" rotWithShape="0">
              <a:srgbClr val="000000">
                <a:alpha val="49800"/>
              </a:srgbClr>
            </a:outerShdw>
          </a:effectLst>
        </p:spPr>
        <p:txBody>
          <a:bodyPr spcFirstLastPara="1" wrap="square" lIns="26750" tIns="26750" rIns="26750" bIns="26750" anchor="ctr" anchorCtr="0">
            <a:noAutofit/>
          </a:bodyPr>
          <a:lstStyle/>
          <a:p>
            <a:pPr marL="0" marR="0" lvl="0" indent="0" algn="ctr" rtl="0">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p:txBody>
      </p:sp>
      <p:sp>
        <p:nvSpPr>
          <p:cNvPr id="1742" name="Shape 1742"/>
          <p:cNvSpPr txBox="1"/>
          <p:nvPr/>
        </p:nvSpPr>
        <p:spPr>
          <a:xfrm>
            <a:off x="488658" y="4344136"/>
            <a:ext cx="8178000" cy="3003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100">
              <a:latin typeface="Georgia"/>
              <a:ea typeface="Georgia"/>
              <a:cs typeface="Georgia"/>
              <a:sym typeface="Georgia"/>
            </a:endParaRPr>
          </a:p>
        </p:txBody>
      </p:sp>
      <p:sp>
        <p:nvSpPr>
          <p:cNvPr id="1743" name="Shape 1743"/>
          <p:cNvSpPr txBox="1">
            <a:spLocks noGrp="1"/>
          </p:cNvSpPr>
          <p:nvPr>
            <p:ph type="title"/>
          </p:nvPr>
        </p:nvSpPr>
        <p:spPr>
          <a:xfrm>
            <a:off x="348699" y="196863"/>
            <a:ext cx="8324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Oswald"/>
              <a:buNone/>
            </a:pPr>
            <a:r>
              <a:rPr lang="en" sz="2400" b="1" i="0" u="none" strike="noStrike" cap="none">
                <a:solidFill>
                  <a:schemeClr val="dk1"/>
                </a:solidFill>
                <a:latin typeface="Oswald"/>
                <a:ea typeface="Oswald"/>
                <a:cs typeface="Oswald"/>
                <a:sym typeface="Oswald"/>
              </a:rPr>
              <a:t>EXAMPLE: PEDESTRIAN ACCIDENT DATA </a:t>
            </a:r>
            <a:endParaRPr sz="2400" b="1" i="0" u="none" strike="noStrike" cap="none">
              <a:solidFill>
                <a:schemeClr val="dk1"/>
              </a:solidFill>
              <a:latin typeface="Oswald"/>
              <a:ea typeface="Oswald"/>
              <a:cs typeface="Oswald"/>
              <a:sym typeface="Oswald"/>
            </a:endParaRPr>
          </a:p>
        </p:txBody>
      </p:sp>
      <p:sp>
        <p:nvSpPr>
          <p:cNvPr id="1744" name="Shape 1744"/>
          <p:cNvSpPr txBox="1"/>
          <p:nvPr/>
        </p:nvSpPr>
        <p:spPr>
          <a:xfrm>
            <a:off x="488657" y="1064024"/>
            <a:ext cx="41760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a:solidFill>
                  <a:srgbClr val="000000"/>
                </a:solidFill>
                <a:latin typeface="Oswald"/>
                <a:ea typeface="Oswald"/>
                <a:cs typeface="Oswald"/>
                <a:sym typeface="Oswald"/>
              </a:rPr>
              <a:t>CAMBRIDGE, MA</a:t>
            </a:r>
            <a:endParaRPr sz="1400">
              <a:solidFill>
                <a:schemeClr val="dk1"/>
              </a:solidFill>
              <a:latin typeface="Calibri"/>
              <a:ea typeface="Calibri"/>
              <a:cs typeface="Calibri"/>
              <a:sym typeface="Calibri"/>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4"/>
                                        </p:tgtEl>
                                        <p:attrNameLst>
                                          <p:attrName>style.visibility</p:attrName>
                                        </p:attrNameLst>
                                      </p:cBhvr>
                                      <p:to>
                                        <p:strVal val="visible"/>
                                      </p:to>
                                    </p:set>
                                    <p:animEffect transition="in" filter="fade">
                                      <p:cBhvr>
                                        <p:cTn id="7" dur="500"/>
                                        <p:tgtEl>
                                          <p:spTgt spid="17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35"/>
                                        </p:tgtEl>
                                        <p:attrNameLst>
                                          <p:attrName>style.visibility</p:attrName>
                                        </p:attrNameLst>
                                      </p:cBhvr>
                                      <p:to>
                                        <p:strVal val="visible"/>
                                      </p:to>
                                    </p:set>
                                    <p:animEffect transition="in" filter="fade">
                                      <p:cBhvr>
                                        <p:cTn id="11" dur="500"/>
                                        <p:tgtEl>
                                          <p:spTgt spid="17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42"/>
                                        </p:tgtEl>
                                        <p:attrNameLst>
                                          <p:attrName>style.visibility</p:attrName>
                                        </p:attrNameLst>
                                      </p:cBhvr>
                                      <p:to>
                                        <p:strVal val="visible"/>
                                      </p:to>
                                    </p:set>
                                    <p:animEffect transition="in" filter="fade">
                                      <p:cBhvr>
                                        <p:cTn id="15" dur="500"/>
                                        <p:tgtEl>
                                          <p:spTgt spid="1742"/>
                                        </p:tgtEl>
                                      </p:cBhvr>
                                    </p:animEffect>
                                  </p:childTnLst>
                                </p:cTn>
                              </p:par>
                            </p:childTnLst>
                          </p:cTn>
                        </p:par>
                        <p:par>
                          <p:cTn id="16" fill="hold">
                            <p:stCondLst>
                              <p:cond delay="1500"/>
                            </p:stCondLst>
                            <p:childTnLst>
                              <p:par>
                                <p:cTn id="17" presetID="10" presetClass="entr" presetSubtype="0" fill="hold" nodeType="afterEffect">
                                  <p:stCondLst>
                                    <p:cond delay="500"/>
                                  </p:stCondLst>
                                  <p:childTnLst>
                                    <p:set>
                                      <p:cBhvr>
                                        <p:cTn id="18" dur="1" fill="hold">
                                          <p:stCondLst>
                                            <p:cond delay="0"/>
                                          </p:stCondLst>
                                        </p:cTn>
                                        <p:tgtEl>
                                          <p:spTgt spid="1736"/>
                                        </p:tgtEl>
                                        <p:attrNameLst>
                                          <p:attrName>style.visibility</p:attrName>
                                        </p:attrNameLst>
                                      </p:cBhvr>
                                      <p:to>
                                        <p:strVal val="visible"/>
                                      </p:to>
                                    </p:set>
                                    <p:animEffect transition="in" filter="fade">
                                      <p:cBhvr>
                                        <p:cTn id="19" dur="500"/>
                                        <p:tgtEl>
                                          <p:spTgt spid="17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37"/>
                                        </p:tgtEl>
                                        <p:attrNameLst>
                                          <p:attrName>style.visibility</p:attrName>
                                        </p:attrNameLst>
                                      </p:cBhvr>
                                      <p:to>
                                        <p:strVal val="visible"/>
                                      </p:to>
                                    </p:set>
                                    <p:animEffect transition="in" filter="fade">
                                      <p:cBhvr>
                                        <p:cTn id="24" dur="500"/>
                                        <p:tgtEl>
                                          <p:spTgt spid="1737"/>
                                        </p:tgtEl>
                                      </p:cBhvr>
                                    </p:animEffect>
                                  </p:childTnLst>
                                </p:cTn>
                              </p:par>
                              <p:par>
                                <p:cTn id="25" presetID="10" presetClass="entr" presetSubtype="0" fill="hold" nodeType="withEffect">
                                  <p:stCondLst>
                                    <p:cond delay="0"/>
                                  </p:stCondLst>
                                  <p:childTnLst>
                                    <p:set>
                                      <p:cBhvr>
                                        <p:cTn id="26" dur="1" fill="hold">
                                          <p:stCondLst>
                                            <p:cond delay="0"/>
                                          </p:stCondLst>
                                        </p:cTn>
                                        <p:tgtEl>
                                          <p:spTgt spid="1738"/>
                                        </p:tgtEl>
                                        <p:attrNameLst>
                                          <p:attrName>style.visibility</p:attrName>
                                        </p:attrNameLst>
                                      </p:cBhvr>
                                      <p:to>
                                        <p:strVal val="visible"/>
                                      </p:to>
                                    </p:set>
                                    <p:animEffect transition="in" filter="fade">
                                      <p:cBhvr>
                                        <p:cTn id="27" dur="500"/>
                                        <p:tgtEl>
                                          <p:spTgt spid="1738"/>
                                        </p:tgtEl>
                                      </p:cBhvr>
                                    </p:animEffect>
                                  </p:childTnLst>
                                </p:cTn>
                              </p:par>
                            </p:childTnLst>
                          </p:cTn>
                        </p:par>
                        <p:par>
                          <p:cTn id="28" fill="hold">
                            <p:stCondLst>
                              <p:cond delay="500"/>
                            </p:stCondLst>
                            <p:childTnLst>
                              <p:par>
                                <p:cTn id="29" presetID="10" presetClass="entr" presetSubtype="0" fill="hold" nodeType="afterEffect">
                                  <p:stCondLst>
                                    <p:cond delay="500"/>
                                  </p:stCondLst>
                                  <p:childTnLst>
                                    <p:set>
                                      <p:cBhvr>
                                        <p:cTn id="30" dur="1" fill="hold">
                                          <p:stCondLst>
                                            <p:cond delay="0"/>
                                          </p:stCondLst>
                                        </p:cTn>
                                        <p:tgtEl>
                                          <p:spTgt spid="1739"/>
                                        </p:tgtEl>
                                        <p:attrNameLst>
                                          <p:attrName>style.visibility</p:attrName>
                                        </p:attrNameLst>
                                      </p:cBhvr>
                                      <p:to>
                                        <p:strVal val="visible"/>
                                      </p:to>
                                    </p:set>
                                    <p:animEffect transition="in" filter="fade">
                                      <p:cBhvr>
                                        <p:cTn id="31" dur="500"/>
                                        <p:tgtEl>
                                          <p:spTgt spid="1739"/>
                                        </p:tgtEl>
                                      </p:cBhvr>
                                    </p:animEffect>
                                  </p:childTnLst>
                                </p:cTn>
                              </p:par>
                              <p:par>
                                <p:cTn id="32" presetID="10" presetClass="entr" presetSubtype="0" fill="hold" nodeType="withEffect">
                                  <p:stCondLst>
                                    <p:cond delay="500"/>
                                  </p:stCondLst>
                                  <p:childTnLst>
                                    <p:set>
                                      <p:cBhvr>
                                        <p:cTn id="33" dur="1" fill="hold">
                                          <p:stCondLst>
                                            <p:cond delay="0"/>
                                          </p:stCondLst>
                                        </p:cTn>
                                        <p:tgtEl>
                                          <p:spTgt spid="1740"/>
                                        </p:tgtEl>
                                        <p:attrNameLst>
                                          <p:attrName>style.visibility</p:attrName>
                                        </p:attrNameLst>
                                      </p:cBhvr>
                                      <p:to>
                                        <p:strVal val="visible"/>
                                      </p:to>
                                    </p:set>
                                    <p:animEffect transition="in" filter="fade">
                                      <p:cBhvr>
                                        <p:cTn id="34" dur="500"/>
                                        <p:tgtEl>
                                          <p:spTgt spid="1740"/>
                                        </p:tgtEl>
                                      </p:cBhvr>
                                    </p:animEffect>
                                  </p:childTnLst>
                                </p:cTn>
                              </p:par>
                              <p:par>
                                <p:cTn id="35" presetID="10" presetClass="entr" presetSubtype="0" fill="hold" nodeType="withEffect">
                                  <p:stCondLst>
                                    <p:cond delay="500"/>
                                  </p:stCondLst>
                                  <p:childTnLst>
                                    <p:set>
                                      <p:cBhvr>
                                        <p:cTn id="36" dur="1" fill="hold">
                                          <p:stCondLst>
                                            <p:cond delay="0"/>
                                          </p:stCondLst>
                                        </p:cTn>
                                        <p:tgtEl>
                                          <p:spTgt spid="1741"/>
                                        </p:tgtEl>
                                        <p:attrNameLst>
                                          <p:attrName>style.visibility</p:attrName>
                                        </p:attrNameLst>
                                      </p:cBhvr>
                                      <p:to>
                                        <p:strVal val="visible"/>
                                      </p:to>
                                    </p:set>
                                    <p:animEffect transition="in" filter="fade">
                                      <p:cBhvr>
                                        <p:cTn id="37" dur="500"/>
                                        <p:tgtEl>
                                          <p:spTgt spid="1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2244</Words>
  <Application>Microsoft Macintosh PowerPoint</Application>
  <PresentationFormat>On-screen Show (16:9)</PresentationFormat>
  <Paragraphs>307</Paragraphs>
  <Slides>50</Slides>
  <Notes>50</Notes>
  <HiddenSlides>1</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50</vt:i4>
      </vt:variant>
    </vt:vector>
  </HeadingPairs>
  <TitlesOfParts>
    <vt:vector size="68" baseType="lpstr">
      <vt:lpstr>Oswald</vt:lpstr>
      <vt:lpstr>Calibri</vt:lpstr>
      <vt:lpstr>Cambria</vt:lpstr>
      <vt:lpstr>Georgia</vt:lpstr>
      <vt:lpstr>Arial</vt:lpstr>
      <vt:lpstr>Courier New</vt:lpstr>
      <vt:lpstr>Roboto Mono</vt:lpstr>
      <vt:lpstr>Merriweather Sans</vt:lpstr>
      <vt:lpstr>Impact</vt:lpstr>
      <vt:lpstr>Helvetica Neue Light</vt:lpstr>
      <vt:lpstr>Helvetica Neue</vt:lpstr>
      <vt:lpstr>Simple Light</vt:lpstr>
      <vt:lpstr>White</vt:lpstr>
      <vt:lpstr>White</vt:lpstr>
      <vt:lpstr>White</vt:lpstr>
      <vt:lpstr>White</vt:lpstr>
      <vt:lpstr>White</vt:lpstr>
      <vt:lpstr>Office Theme</vt:lpstr>
      <vt:lpstr>PowerPoint Presentation</vt:lpstr>
      <vt:lpstr>PowerPoint Presentation</vt:lpstr>
      <vt:lpstr>PowerPoint Presentation</vt:lpstr>
      <vt:lpstr>LEARNING OBJECTIVES</vt:lpstr>
      <vt:lpstr>THE VALUE OF DATA</vt:lpstr>
      <vt:lpstr>THE VALUE OF DATA</vt:lpstr>
      <vt:lpstr>AI vs. HI - WHERE THE DECISION GETS MADE</vt:lpstr>
      <vt:lpstr>THE VALUE OF DATA: DEAL-MAKING</vt:lpstr>
      <vt:lpstr>EXAMPLE: PEDESTRIAN ACCIDENT DATA </vt:lpstr>
      <vt:lpstr>EXAMPLE: MOBILE DASHBOARDS</vt:lpstr>
      <vt:lpstr>EXAMPLE: SOCIAL MEDIA BUZZ</vt:lpstr>
      <vt:lpstr>THE VALUE OF DATA: DATA-DRIVEN DECISIONS</vt:lpstr>
      <vt:lpstr>THE VALUE OF DATA: DATA-DRIVEN DECISIONS</vt:lpstr>
      <vt:lpstr>THE VALUE OF DATA: DATA-DRIVEN DECISIONS</vt:lpstr>
      <vt:lpstr>ACTIVITY: DATA-DRIVEN DECISION MAKING</vt:lpstr>
      <vt:lpstr>THE VALUE OF DATA</vt:lpstr>
      <vt:lpstr>COURSE: GOALS </vt:lpstr>
      <vt:lpstr>COURSE: TOOLS</vt:lpstr>
      <vt:lpstr>COURSE: UNIT ONE</vt:lpstr>
      <vt:lpstr>COURSE: UNIT TWO</vt:lpstr>
      <vt:lpstr>COURSE: UNIT THREE</vt:lpstr>
      <vt:lpstr>COURSE: PROJECTS</vt:lpstr>
      <vt:lpstr>THE VALUE OF DATA</vt:lpstr>
      <vt:lpstr>GA: DATA WORKFLOW</vt:lpstr>
      <vt:lpstr>GA: DATA WORKFLOW</vt:lpstr>
      <vt:lpstr>PowerPoint Presentation</vt:lpstr>
      <vt:lpstr>THE FIVE V’s OF DATA</vt:lpstr>
      <vt:lpstr>PowerPoint Presentation</vt:lpstr>
      <vt:lpstr>PowerPoint Presentation</vt:lpstr>
      <vt:lpstr>PROJECT ONE: AIRBNB INVESTMENT RUBRIC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Gapminder: Hans Rosling‘s 200 Countries, 200 Years, 4 Minutes — The Joy Of Stats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Carrie Andersen</cp:lastModifiedBy>
  <cp:revision>4</cp:revision>
  <dcterms:modified xsi:type="dcterms:W3CDTF">2018-10-13T22:52:23Z</dcterms:modified>
</cp:coreProperties>
</file>